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426" r:id="rId2"/>
    <p:sldId id="427" r:id="rId3"/>
    <p:sldId id="391" r:id="rId4"/>
    <p:sldId id="307" r:id="rId5"/>
    <p:sldId id="392" r:id="rId6"/>
    <p:sldId id="393" r:id="rId7"/>
    <p:sldId id="394" r:id="rId8"/>
    <p:sldId id="395" r:id="rId9"/>
    <p:sldId id="412" r:id="rId10"/>
    <p:sldId id="413" r:id="rId11"/>
    <p:sldId id="397" r:id="rId12"/>
    <p:sldId id="379" r:id="rId13"/>
    <p:sldId id="409" r:id="rId14"/>
    <p:sldId id="410" r:id="rId15"/>
    <p:sldId id="411" r:id="rId16"/>
    <p:sldId id="388" r:id="rId17"/>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A41037-C028-B62D-DF72-8F5D17004E02}" name="Jennifer Vargas Rojas" initials="JVR" userId="S::jpvargas@ucatolica.ac.cr::07c7caab-0d47-4d87-b590-fc386ac4bae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2526"/>
    <a:srgbClr val="A50021"/>
    <a:srgbClr val="A425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1B0A01-66FC-4E4A-A457-1D81C6444D9A}" v="3" dt="2022-06-27T19:12:12.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53" autoAdjust="0"/>
  </p:normalViewPr>
  <p:slideViewPr>
    <p:cSldViewPr snapToGrid="0">
      <p:cViewPr varScale="1">
        <p:scale>
          <a:sx n="75" d="100"/>
          <a:sy n="75" d="100"/>
        </p:scale>
        <p:origin x="874" y="72"/>
      </p:cViewPr>
      <p:guideLst/>
    </p:cSldViewPr>
  </p:slideViewPr>
  <p:notesTextViewPr>
    <p:cViewPr>
      <p:scale>
        <a:sx n="1" d="1"/>
        <a:sy n="1" d="1"/>
      </p:scale>
      <p:origin x="0" y="0"/>
    </p:cViewPr>
  </p:notesTextViewPr>
  <p:notesViewPr>
    <p:cSldViewPr snapToGrid="0">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 DAVID CHACON MENDEZ" userId="2ce88095-ce4c-4136-b8da-0f8ac0a71fb2" providerId="ADAL" clId="{03461CBD-56D3-41F6-8D96-9D6942EE8FB5}"/>
    <pc:docChg chg="delSld modSld">
      <pc:chgData name="JOSE DAVID CHACON MENDEZ" userId="2ce88095-ce4c-4136-b8da-0f8ac0a71fb2" providerId="ADAL" clId="{03461CBD-56D3-41F6-8D96-9D6942EE8FB5}" dt="2022-06-17T16:02:53.473" v="5" actId="47"/>
      <pc:docMkLst>
        <pc:docMk/>
      </pc:docMkLst>
      <pc:sldChg chg="modSp mod">
        <pc:chgData name="JOSE DAVID CHACON MENDEZ" userId="2ce88095-ce4c-4136-b8da-0f8ac0a71fb2" providerId="ADAL" clId="{03461CBD-56D3-41F6-8D96-9D6942EE8FB5}" dt="2022-06-17T16:01:17.095" v="4" actId="20577"/>
        <pc:sldMkLst>
          <pc:docMk/>
          <pc:sldMk cId="1580358863" sldId="390"/>
        </pc:sldMkLst>
        <pc:spChg chg="mod">
          <ac:chgData name="JOSE DAVID CHACON MENDEZ" userId="2ce88095-ce4c-4136-b8da-0f8ac0a71fb2" providerId="ADAL" clId="{03461CBD-56D3-41F6-8D96-9D6942EE8FB5}" dt="2022-06-17T16:01:17.095" v="4" actId="20577"/>
          <ac:spMkLst>
            <pc:docMk/>
            <pc:sldMk cId="1580358863" sldId="390"/>
            <ac:spMk id="3" creationId="{1F460684-A87C-1C0A-C43E-913EB88126D7}"/>
          </ac:spMkLst>
        </pc:spChg>
      </pc:sldChg>
      <pc:sldChg chg="del">
        <pc:chgData name="JOSE DAVID CHACON MENDEZ" userId="2ce88095-ce4c-4136-b8da-0f8ac0a71fb2" providerId="ADAL" clId="{03461CBD-56D3-41F6-8D96-9D6942EE8FB5}" dt="2022-06-17T16:02:53.473" v="5" actId="47"/>
        <pc:sldMkLst>
          <pc:docMk/>
          <pc:sldMk cId="2027133555" sldId="402"/>
        </pc:sldMkLst>
      </pc:sldChg>
      <pc:sldChg chg="del">
        <pc:chgData name="JOSE DAVID CHACON MENDEZ" userId="2ce88095-ce4c-4136-b8da-0f8ac0a71fb2" providerId="ADAL" clId="{03461CBD-56D3-41F6-8D96-9D6942EE8FB5}" dt="2022-06-17T16:02:53.473" v="5" actId="47"/>
        <pc:sldMkLst>
          <pc:docMk/>
          <pc:sldMk cId="3851400623" sldId="406"/>
        </pc:sldMkLst>
      </pc:sldChg>
      <pc:sldChg chg="del">
        <pc:chgData name="JOSE DAVID CHACON MENDEZ" userId="2ce88095-ce4c-4136-b8da-0f8ac0a71fb2" providerId="ADAL" clId="{03461CBD-56D3-41F6-8D96-9D6942EE8FB5}" dt="2022-06-17T16:02:53.473" v="5" actId="47"/>
        <pc:sldMkLst>
          <pc:docMk/>
          <pc:sldMk cId="326129055" sldId="414"/>
        </pc:sldMkLst>
      </pc:sldChg>
      <pc:sldChg chg="del">
        <pc:chgData name="JOSE DAVID CHACON MENDEZ" userId="2ce88095-ce4c-4136-b8da-0f8ac0a71fb2" providerId="ADAL" clId="{03461CBD-56D3-41F6-8D96-9D6942EE8FB5}" dt="2022-06-17T16:02:53.473" v="5" actId="47"/>
        <pc:sldMkLst>
          <pc:docMk/>
          <pc:sldMk cId="3284472625" sldId="415"/>
        </pc:sldMkLst>
      </pc:sldChg>
      <pc:sldChg chg="del">
        <pc:chgData name="JOSE DAVID CHACON MENDEZ" userId="2ce88095-ce4c-4136-b8da-0f8ac0a71fb2" providerId="ADAL" clId="{03461CBD-56D3-41F6-8D96-9D6942EE8FB5}" dt="2022-06-17T16:02:53.473" v="5" actId="47"/>
        <pc:sldMkLst>
          <pc:docMk/>
          <pc:sldMk cId="3246942354" sldId="416"/>
        </pc:sldMkLst>
      </pc:sldChg>
      <pc:sldChg chg="del">
        <pc:chgData name="JOSE DAVID CHACON MENDEZ" userId="2ce88095-ce4c-4136-b8da-0f8ac0a71fb2" providerId="ADAL" clId="{03461CBD-56D3-41F6-8D96-9D6942EE8FB5}" dt="2022-06-17T16:02:53.473" v="5" actId="47"/>
        <pc:sldMkLst>
          <pc:docMk/>
          <pc:sldMk cId="3030937449" sldId="417"/>
        </pc:sldMkLst>
      </pc:sldChg>
      <pc:sldChg chg="del">
        <pc:chgData name="JOSE DAVID CHACON MENDEZ" userId="2ce88095-ce4c-4136-b8da-0f8ac0a71fb2" providerId="ADAL" clId="{03461CBD-56D3-41F6-8D96-9D6942EE8FB5}" dt="2022-06-17T16:02:53.473" v="5" actId="47"/>
        <pc:sldMkLst>
          <pc:docMk/>
          <pc:sldMk cId="946555297" sldId="418"/>
        </pc:sldMkLst>
      </pc:sldChg>
    </pc:docChg>
  </pc:docChgLst>
  <pc:docChgLst>
    <pc:chgData name="JOSE DAVID CHACON MENDEZ" userId="2ce88095-ce4c-4136-b8da-0f8ac0a71fb2" providerId="ADAL" clId="{E01B0A01-66FC-4E4A-A457-1D81C6444D9A}"/>
    <pc:docChg chg="custSel addSld delSld modSld modMainMaster">
      <pc:chgData name="JOSE DAVID CHACON MENDEZ" userId="2ce88095-ce4c-4136-b8da-0f8ac0a71fb2" providerId="ADAL" clId="{E01B0A01-66FC-4E4A-A457-1D81C6444D9A}" dt="2022-06-27T19:12:12.181" v="31"/>
      <pc:docMkLst>
        <pc:docMk/>
      </pc:docMkLst>
      <pc:sldChg chg="modTransition">
        <pc:chgData name="JOSE DAVID CHACON MENDEZ" userId="2ce88095-ce4c-4136-b8da-0f8ac0a71fb2" providerId="ADAL" clId="{E01B0A01-66FC-4E4A-A457-1D81C6444D9A}" dt="2022-06-27T19:12:12.181" v="31"/>
        <pc:sldMkLst>
          <pc:docMk/>
          <pc:sldMk cId="3147743854" sldId="388"/>
        </pc:sldMkLst>
      </pc:sldChg>
      <pc:sldChg chg="del">
        <pc:chgData name="JOSE DAVID CHACON MENDEZ" userId="2ce88095-ce4c-4136-b8da-0f8ac0a71fb2" providerId="ADAL" clId="{E01B0A01-66FC-4E4A-A457-1D81C6444D9A}" dt="2022-06-27T19:11:12.112" v="2" actId="47"/>
        <pc:sldMkLst>
          <pc:docMk/>
          <pc:sldMk cId="1580358863" sldId="390"/>
        </pc:sldMkLst>
      </pc:sldChg>
      <pc:sldChg chg="delCm">
        <pc:chgData name="JOSE DAVID CHACON MENDEZ" userId="2ce88095-ce4c-4136-b8da-0f8ac0a71fb2" providerId="ADAL" clId="{E01B0A01-66FC-4E4A-A457-1D81C6444D9A}" dt="2022-06-27T19:11:45.119" v="23"/>
        <pc:sldMkLst>
          <pc:docMk/>
          <pc:sldMk cId="2710639712" sldId="391"/>
        </pc:sldMkLst>
      </pc:sldChg>
      <pc:sldChg chg="modSp mod delCm modCm">
        <pc:chgData name="JOSE DAVID CHACON MENDEZ" userId="2ce88095-ce4c-4136-b8da-0f8ac0a71fb2" providerId="ADAL" clId="{E01B0A01-66FC-4E4A-A457-1D81C6444D9A}" dt="2022-06-27T19:11:59.509" v="30"/>
        <pc:sldMkLst>
          <pc:docMk/>
          <pc:sldMk cId="2314896513" sldId="395"/>
        </pc:sldMkLst>
        <pc:spChg chg="mod">
          <ac:chgData name="JOSE DAVID CHACON MENDEZ" userId="2ce88095-ce4c-4136-b8da-0f8ac0a71fb2" providerId="ADAL" clId="{E01B0A01-66FC-4E4A-A457-1D81C6444D9A}" dt="2022-06-27T19:11:56.463" v="29" actId="313"/>
          <ac:spMkLst>
            <pc:docMk/>
            <pc:sldMk cId="2314896513" sldId="395"/>
            <ac:spMk id="8" creationId="{EC276CDC-EA22-9D7A-958F-B3EE73584711}"/>
          </ac:spMkLst>
        </pc:spChg>
      </pc:sldChg>
      <pc:sldChg chg="del">
        <pc:chgData name="JOSE DAVID CHACON MENDEZ" userId="2ce88095-ce4c-4136-b8da-0f8ac0a71fb2" providerId="ADAL" clId="{E01B0A01-66FC-4E4A-A457-1D81C6444D9A}" dt="2022-06-27T19:11:10.107" v="1" actId="47"/>
        <pc:sldMkLst>
          <pc:docMk/>
          <pc:sldMk cId="3897769178" sldId="408"/>
        </pc:sldMkLst>
      </pc:sldChg>
      <pc:sldChg chg="modSp add mod">
        <pc:chgData name="JOSE DAVID CHACON MENDEZ" userId="2ce88095-ce4c-4136-b8da-0f8ac0a71fb2" providerId="ADAL" clId="{E01B0A01-66FC-4E4A-A457-1D81C6444D9A}" dt="2022-06-27T19:11:37.867" v="22" actId="20577"/>
        <pc:sldMkLst>
          <pc:docMk/>
          <pc:sldMk cId="4019646659" sldId="426"/>
        </pc:sldMkLst>
        <pc:spChg chg="mod">
          <ac:chgData name="JOSE DAVID CHACON MENDEZ" userId="2ce88095-ce4c-4136-b8da-0f8ac0a71fb2" providerId="ADAL" clId="{E01B0A01-66FC-4E4A-A457-1D81C6444D9A}" dt="2022-06-27T19:11:17.076" v="3"/>
          <ac:spMkLst>
            <pc:docMk/>
            <pc:sldMk cId="4019646659" sldId="426"/>
            <ac:spMk id="2" creationId="{49F12C1F-A494-907E-1745-6E2EE61F123B}"/>
          </ac:spMkLst>
        </pc:spChg>
        <pc:spChg chg="mod">
          <ac:chgData name="JOSE DAVID CHACON MENDEZ" userId="2ce88095-ce4c-4136-b8da-0f8ac0a71fb2" providerId="ADAL" clId="{E01B0A01-66FC-4E4A-A457-1D81C6444D9A}" dt="2022-06-27T19:11:37.867" v="22" actId="20577"/>
          <ac:spMkLst>
            <pc:docMk/>
            <pc:sldMk cId="4019646659" sldId="426"/>
            <ac:spMk id="3" creationId="{1F460684-A87C-1C0A-C43E-913EB88126D7}"/>
          </ac:spMkLst>
        </pc:spChg>
      </pc:sldChg>
      <pc:sldChg chg="modSp add mod">
        <pc:chgData name="JOSE DAVID CHACON MENDEZ" userId="2ce88095-ce4c-4136-b8da-0f8ac0a71fb2" providerId="ADAL" clId="{E01B0A01-66FC-4E4A-A457-1D81C6444D9A}" dt="2022-06-27T19:11:27.973" v="17" actId="20577"/>
        <pc:sldMkLst>
          <pc:docMk/>
          <pc:sldMk cId="3690332108" sldId="427"/>
        </pc:sldMkLst>
        <pc:spChg chg="mod">
          <ac:chgData name="JOSE DAVID CHACON MENDEZ" userId="2ce88095-ce4c-4136-b8da-0f8ac0a71fb2" providerId="ADAL" clId="{E01B0A01-66FC-4E4A-A457-1D81C6444D9A}" dt="2022-06-27T19:11:27.973" v="17" actId="20577"/>
          <ac:spMkLst>
            <pc:docMk/>
            <pc:sldMk cId="3690332108" sldId="427"/>
            <ac:spMk id="8" creationId="{0A49F17D-461B-3344-AA56-52EFBEF738C8}"/>
          </ac:spMkLst>
        </pc:spChg>
      </pc:sldChg>
      <pc:sldMasterChg chg="modSldLayout">
        <pc:chgData name="JOSE DAVID CHACON MENDEZ" userId="2ce88095-ce4c-4136-b8da-0f8ac0a71fb2" providerId="ADAL" clId="{E01B0A01-66FC-4E4A-A457-1D81C6444D9A}" dt="2022-06-27T19:11:17.076" v="3"/>
        <pc:sldMasterMkLst>
          <pc:docMk/>
          <pc:sldMasterMk cId="933171751" sldId="2147483660"/>
        </pc:sldMasterMkLst>
        <pc:sldLayoutChg chg="modTransition">
          <pc:chgData name="JOSE DAVID CHACON MENDEZ" userId="2ce88095-ce4c-4136-b8da-0f8ac0a71fb2" providerId="ADAL" clId="{E01B0A01-66FC-4E4A-A457-1D81C6444D9A}" dt="2022-06-27T19:11:17.076" v="3"/>
          <pc:sldLayoutMkLst>
            <pc:docMk/>
            <pc:sldMasterMk cId="933171751" sldId="2147483660"/>
            <pc:sldLayoutMk cId="3167252868" sldId="2147483691"/>
          </pc:sldLayoutMkLst>
        </pc:sldLayoutChg>
      </pc:sldMasterChg>
    </pc:docChg>
  </pc:docChgLst>
  <pc:docChgLst>
    <pc:chgData name="JOSE DAVID CHACON MENDEZ" userId="2ce88095-ce4c-4136-b8da-0f8ac0a71fb2" providerId="ADAL" clId="{D75639A4-6055-4EFB-BFCD-96E3315678FC}"/>
    <pc:docChg chg="undo custSel addSld delSld modSld sldOrd delMainMaster">
      <pc:chgData name="JOSE DAVID CHACON MENDEZ" userId="2ce88095-ce4c-4136-b8da-0f8ac0a71fb2" providerId="ADAL" clId="{D75639A4-6055-4EFB-BFCD-96E3315678FC}" dt="2022-06-17T15:54:25.629" v="1907" actId="47"/>
      <pc:docMkLst>
        <pc:docMk/>
      </pc:docMkLst>
      <pc:sldChg chg="addSp delSp modSp add del mod setBg delDesignElem">
        <pc:chgData name="JOSE DAVID CHACON MENDEZ" userId="2ce88095-ce4c-4136-b8da-0f8ac0a71fb2" providerId="ADAL" clId="{D75639A4-6055-4EFB-BFCD-96E3315678FC}" dt="2022-06-16T16:34:32.928" v="210" actId="47"/>
        <pc:sldMkLst>
          <pc:docMk/>
          <pc:sldMk cId="119414255" sldId="256"/>
        </pc:sldMkLst>
        <pc:spChg chg="mod">
          <ac:chgData name="JOSE DAVID CHACON MENDEZ" userId="2ce88095-ce4c-4136-b8da-0f8ac0a71fb2" providerId="ADAL" clId="{D75639A4-6055-4EFB-BFCD-96E3315678FC}" dt="2022-06-16T16:33:08.661" v="192" actId="1076"/>
          <ac:spMkLst>
            <pc:docMk/>
            <pc:sldMk cId="119414255" sldId="256"/>
            <ac:spMk id="2" creationId="{0A56D140-442C-D88A-0A11-F7E963D1285C}"/>
          </ac:spMkLst>
        </pc:spChg>
        <pc:spChg chg="del mod">
          <ac:chgData name="JOSE DAVID CHACON MENDEZ" userId="2ce88095-ce4c-4136-b8da-0f8ac0a71fb2" providerId="ADAL" clId="{D75639A4-6055-4EFB-BFCD-96E3315678FC}" dt="2022-06-16T16:28:51.369" v="27" actId="478"/>
          <ac:spMkLst>
            <pc:docMk/>
            <pc:sldMk cId="119414255" sldId="256"/>
            <ac:spMk id="3" creationId="{2D6643A7-A0DF-A554-255E-AFE54DBE11EE}"/>
          </ac:spMkLst>
        </pc:spChg>
        <pc:spChg chg="add del mod">
          <ac:chgData name="JOSE DAVID CHACON MENDEZ" userId="2ce88095-ce4c-4136-b8da-0f8ac0a71fb2" providerId="ADAL" clId="{D75639A4-6055-4EFB-BFCD-96E3315678FC}" dt="2022-06-16T16:28:59.570" v="29" actId="478"/>
          <ac:spMkLst>
            <pc:docMk/>
            <pc:sldMk cId="119414255" sldId="256"/>
            <ac:spMk id="5" creationId="{AA60D6D5-E7DA-8032-E41F-3EBFC37CC536}"/>
          </ac:spMkLst>
        </pc:spChg>
        <pc:spChg chg="add mod">
          <ac:chgData name="JOSE DAVID CHACON MENDEZ" userId="2ce88095-ce4c-4136-b8da-0f8ac0a71fb2" providerId="ADAL" clId="{D75639A4-6055-4EFB-BFCD-96E3315678FC}" dt="2022-06-16T16:33:53.647" v="205" actId="122"/>
          <ac:spMkLst>
            <pc:docMk/>
            <pc:sldMk cId="119414255" sldId="256"/>
            <ac:spMk id="9" creationId="{58BEC0DB-8B55-CD51-F22B-2434222FD13E}"/>
          </ac:spMkLst>
        </pc:spChg>
        <pc:spChg chg="add mod">
          <ac:chgData name="JOSE DAVID CHACON MENDEZ" userId="2ce88095-ce4c-4136-b8da-0f8ac0a71fb2" providerId="ADAL" clId="{D75639A4-6055-4EFB-BFCD-96E3315678FC}" dt="2022-06-16T16:33:43.993" v="203" actId="948"/>
          <ac:spMkLst>
            <pc:docMk/>
            <pc:sldMk cId="119414255" sldId="256"/>
            <ac:spMk id="12" creationId="{B17CD2A4-8DE7-E274-1822-3466309B116F}"/>
          </ac:spMkLst>
        </pc:spChg>
        <pc:spChg chg="del">
          <ac:chgData name="JOSE DAVID CHACON MENDEZ" userId="2ce88095-ce4c-4136-b8da-0f8ac0a71fb2" providerId="ADAL" clId="{D75639A4-6055-4EFB-BFCD-96E3315678FC}" dt="2022-06-16T16:27:43.577" v="7"/>
          <ac:spMkLst>
            <pc:docMk/>
            <pc:sldMk cId="119414255" sldId="256"/>
            <ac:spMk id="44" creationId="{AE220058-3FCE-496E-ADF2-D8A6961F39F6}"/>
          </ac:spMkLst>
        </pc:spChg>
        <pc:spChg chg="del">
          <ac:chgData name="JOSE DAVID CHACON MENDEZ" userId="2ce88095-ce4c-4136-b8da-0f8ac0a71fb2" providerId="ADAL" clId="{D75639A4-6055-4EFB-BFCD-96E3315678FC}" dt="2022-06-16T16:27:43.577" v="7"/>
          <ac:spMkLst>
            <pc:docMk/>
            <pc:sldMk cId="119414255" sldId="256"/>
            <ac:spMk id="48" creationId="{3E9C5090-7D25-41E3-A6D3-CCAEE505E785}"/>
          </ac:spMkLst>
        </pc:spChg>
        <pc:spChg chg="del">
          <ac:chgData name="JOSE DAVID CHACON MENDEZ" userId="2ce88095-ce4c-4136-b8da-0f8ac0a71fb2" providerId="ADAL" clId="{D75639A4-6055-4EFB-BFCD-96E3315678FC}" dt="2022-06-16T16:27:43.577" v="7"/>
          <ac:spMkLst>
            <pc:docMk/>
            <pc:sldMk cId="119414255" sldId="256"/>
            <ac:spMk id="50" creationId="{11BF8809-0DAC-41E5-A212-ACB4A01BE95B}"/>
          </ac:spMkLst>
        </pc:spChg>
        <pc:picChg chg="add del mod">
          <ac:chgData name="JOSE DAVID CHACON MENDEZ" userId="2ce88095-ce4c-4136-b8da-0f8ac0a71fb2" providerId="ADAL" clId="{D75639A4-6055-4EFB-BFCD-96E3315678FC}" dt="2022-06-16T16:32:04.222" v="181" actId="22"/>
          <ac:picMkLst>
            <pc:docMk/>
            <pc:sldMk cId="119414255" sldId="256"/>
            <ac:picMk id="7" creationId="{3FD5FDFD-FBBF-A8A4-547A-995B654239FF}"/>
          </ac:picMkLst>
        </pc:picChg>
        <pc:picChg chg="add del mod">
          <ac:chgData name="JOSE DAVID CHACON MENDEZ" userId="2ce88095-ce4c-4136-b8da-0f8ac0a71fb2" providerId="ADAL" clId="{D75639A4-6055-4EFB-BFCD-96E3315678FC}" dt="2022-06-16T16:32:56.244" v="187" actId="14100"/>
          <ac:picMkLst>
            <pc:docMk/>
            <pc:sldMk cId="119414255" sldId="256"/>
            <ac:picMk id="10" creationId="{B23B52E0-D3A2-223B-7A0D-E6286EF18BEA}"/>
          </ac:picMkLst>
        </pc:picChg>
        <pc:cxnChg chg="del">
          <ac:chgData name="JOSE DAVID CHACON MENDEZ" userId="2ce88095-ce4c-4136-b8da-0f8ac0a71fb2" providerId="ADAL" clId="{D75639A4-6055-4EFB-BFCD-96E3315678FC}" dt="2022-06-16T16:27:43.577" v="7"/>
          <ac:cxnSpMkLst>
            <pc:docMk/>
            <pc:sldMk cId="119414255" sldId="256"/>
            <ac:cxnSpMk id="46" creationId="{E193F809-7E50-4AAD-8E26-878207931CB5}"/>
          </ac:cxnSpMkLst>
        </pc:cxnChg>
      </pc:sldChg>
      <pc:sldChg chg="modSp del mod">
        <pc:chgData name="JOSE DAVID CHACON MENDEZ" userId="2ce88095-ce4c-4136-b8da-0f8ac0a71fb2" providerId="ADAL" clId="{D75639A4-6055-4EFB-BFCD-96E3315678FC}" dt="2022-06-16T16:44:50.207" v="438" actId="47"/>
        <pc:sldMkLst>
          <pc:docMk/>
          <pc:sldMk cId="1487974800" sldId="286"/>
        </pc:sldMkLst>
        <pc:spChg chg="mod">
          <ac:chgData name="JOSE DAVID CHACON MENDEZ" userId="2ce88095-ce4c-4136-b8da-0f8ac0a71fb2" providerId="ADAL" clId="{D75639A4-6055-4EFB-BFCD-96E3315678FC}" dt="2022-06-16T16:44:08.037" v="429" actId="1076"/>
          <ac:spMkLst>
            <pc:docMk/>
            <pc:sldMk cId="1487974800" sldId="286"/>
            <ac:spMk id="8" creationId="{BFAEA1C5-53D2-8F45-9B4D-BB0E2C3B5D51}"/>
          </ac:spMkLst>
        </pc:spChg>
      </pc:sldChg>
      <pc:sldChg chg="modSp mod">
        <pc:chgData name="JOSE DAVID CHACON MENDEZ" userId="2ce88095-ce4c-4136-b8da-0f8ac0a71fb2" providerId="ADAL" clId="{D75639A4-6055-4EFB-BFCD-96E3315678FC}" dt="2022-06-16T16:40:06.166" v="255" actId="207"/>
        <pc:sldMkLst>
          <pc:docMk/>
          <pc:sldMk cId="3026647816" sldId="307"/>
        </pc:sldMkLst>
        <pc:spChg chg="mod">
          <ac:chgData name="JOSE DAVID CHACON MENDEZ" userId="2ce88095-ce4c-4136-b8da-0f8ac0a71fb2" providerId="ADAL" clId="{D75639A4-6055-4EFB-BFCD-96E3315678FC}" dt="2022-06-16T16:40:06.166" v="255" actId="207"/>
          <ac:spMkLst>
            <pc:docMk/>
            <pc:sldMk cId="3026647816" sldId="307"/>
            <ac:spMk id="5" creationId="{00000000-0000-0000-0000-000000000000}"/>
          </ac:spMkLst>
        </pc:spChg>
      </pc:sldChg>
      <pc:sldChg chg="modSp del mod">
        <pc:chgData name="JOSE DAVID CHACON MENDEZ" userId="2ce88095-ce4c-4136-b8da-0f8ac0a71fb2" providerId="ADAL" clId="{D75639A4-6055-4EFB-BFCD-96E3315678FC}" dt="2022-06-16T16:43:35.618" v="421" actId="47"/>
        <pc:sldMkLst>
          <pc:docMk/>
          <pc:sldMk cId="2620938327" sldId="367"/>
        </pc:sldMkLst>
        <pc:spChg chg="mod">
          <ac:chgData name="JOSE DAVID CHACON MENDEZ" userId="2ce88095-ce4c-4136-b8da-0f8ac0a71fb2" providerId="ADAL" clId="{D75639A4-6055-4EFB-BFCD-96E3315678FC}" dt="2022-06-16T16:40:41.470" v="262" actId="207"/>
          <ac:spMkLst>
            <pc:docMk/>
            <pc:sldMk cId="2620938327" sldId="367"/>
            <ac:spMk id="2" creationId="{EFE6BB92-CAC3-4D35-A64B-28DD5D7B9D48}"/>
          </ac:spMkLst>
        </pc:spChg>
      </pc:sldChg>
      <pc:sldChg chg="addSp delSp modSp mod">
        <pc:chgData name="JOSE DAVID CHACON MENDEZ" userId="2ce88095-ce4c-4136-b8da-0f8ac0a71fb2" providerId="ADAL" clId="{D75639A4-6055-4EFB-BFCD-96E3315678FC}" dt="2022-06-16T19:01:05.659" v="1468" actId="20577"/>
        <pc:sldMkLst>
          <pc:docMk/>
          <pc:sldMk cId="122434719" sldId="379"/>
        </pc:sldMkLst>
        <pc:spChg chg="mod">
          <ac:chgData name="JOSE DAVID CHACON MENDEZ" userId="2ce88095-ce4c-4136-b8da-0f8ac0a71fb2" providerId="ADAL" clId="{D75639A4-6055-4EFB-BFCD-96E3315678FC}" dt="2022-06-16T16:40:48.023" v="263" actId="207"/>
          <ac:spMkLst>
            <pc:docMk/>
            <pc:sldMk cId="122434719" sldId="379"/>
            <ac:spMk id="2" creationId="{4A3D5B30-22D9-B09C-C174-21B5AE5C49A5}"/>
          </ac:spMkLst>
        </pc:spChg>
        <pc:spChg chg="add mod">
          <ac:chgData name="JOSE DAVID CHACON MENDEZ" userId="2ce88095-ce4c-4136-b8da-0f8ac0a71fb2" providerId="ADAL" clId="{D75639A4-6055-4EFB-BFCD-96E3315678FC}" dt="2022-06-16T19:00:54.292" v="1459" actId="403"/>
          <ac:spMkLst>
            <pc:docMk/>
            <pc:sldMk cId="122434719" sldId="379"/>
            <ac:spMk id="3" creationId="{66DA977F-2BB5-4EF1-3A0D-8DBA055DE554}"/>
          </ac:spMkLst>
        </pc:spChg>
        <pc:spChg chg="del">
          <ac:chgData name="JOSE DAVID CHACON MENDEZ" userId="2ce88095-ce4c-4136-b8da-0f8ac0a71fb2" providerId="ADAL" clId="{D75639A4-6055-4EFB-BFCD-96E3315678FC}" dt="2022-06-16T18:59:08.866" v="1406" actId="478"/>
          <ac:spMkLst>
            <pc:docMk/>
            <pc:sldMk cId="122434719" sldId="379"/>
            <ac:spMk id="5" creationId="{A7A01739-431F-45E5-00D4-5BAB173A08A8}"/>
          </ac:spMkLst>
        </pc:spChg>
        <pc:spChg chg="add del mod">
          <ac:chgData name="JOSE DAVID CHACON MENDEZ" userId="2ce88095-ce4c-4136-b8da-0f8ac0a71fb2" providerId="ADAL" clId="{D75639A4-6055-4EFB-BFCD-96E3315678FC}" dt="2022-06-16T19:00:23.779" v="1434" actId="478"/>
          <ac:spMkLst>
            <pc:docMk/>
            <pc:sldMk cId="122434719" sldId="379"/>
            <ac:spMk id="7" creationId="{B7AA3727-B272-D6B6-E9AC-FAF78244FBA5}"/>
          </ac:spMkLst>
        </pc:spChg>
        <pc:spChg chg="add del mod">
          <ac:chgData name="JOSE DAVID CHACON MENDEZ" userId="2ce88095-ce4c-4136-b8da-0f8ac0a71fb2" providerId="ADAL" clId="{D75639A4-6055-4EFB-BFCD-96E3315678FC}" dt="2022-06-16T19:00:26.964" v="1436" actId="478"/>
          <ac:spMkLst>
            <pc:docMk/>
            <pc:sldMk cId="122434719" sldId="379"/>
            <ac:spMk id="8" creationId="{BA45CD81-2546-F195-51D7-3DDE9346C498}"/>
          </ac:spMkLst>
        </pc:spChg>
        <pc:spChg chg="add del mod">
          <ac:chgData name="JOSE DAVID CHACON MENDEZ" userId="2ce88095-ce4c-4136-b8da-0f8ac0a71fb2" providerId="ADAL" clId="{D75639A4-6055-4EFB-BFCD-96E3315678FC}" dt="2022-06-16T19:00:25.360" v="1435" actId="478"/>
          <ac:spMkLst>
            <pc:docMk/>
            <pc:sldMk cId="122434719" sldId="379"/>
            <ac:spMk id="10" creationId="{CB65280B-4D90-1D9B-FEE8-F77420FA6E54}"/>
          </ac:spMkLst>
        </pc:spChg>
        <pc:spChg chg="add del mod">
          <ac:chgData name="JOSE DAVID CHACON MENDEZ" userId="2ce88095-ce4c-4136-b8da-0f8ac0a71fb2" providerId="ADAL" clId="{D75639A4-6055-4EFB-BFCD-96E3315678FC}" dt="2022-06-16T19:00:57.742" v="1460" actId="478"/>
          <ac:spMkLst>
            <pc:docMk/>
            <pc:sldMk cId="122434719" sldId="379"/>
            <ac:spMk id="11" creationId="{031FB7E4-90DA-C547-A521-4983A4A2C399}"/>
          </ac:spMkLst>
        </pc:spChg>
        <pc:spChg chg="add mod">
          <ac:chgData name="JOSE DAVID CHACON MENDEZ" userId="2ce88095-ce4c-4136-b8da-0f8ac0a71fb2" providerId="ADAL" clId="{D75639A4-6055-4EFB-BFCD-96E3315678FC}" dt="2022-06-16T19:01:05.659" v="1468" actId="20577"/>
          <ac:spMkLst>
            <pc:docMk/>
            <pc:sldMk cId="122434719" sldId="379"/>
            <ac:spMk id="12" creationId="{AB8CAD07-7DFD-82FC-BCF6-B8CE443CA5C0}"/>
          </ac:spMkLst>
        </pc:spChg>
      </pc:sldChg>
      <pc:sldChg chg="del">
        <pc:chgData name="JOSE DAVID CHACON MENDEZ" userId="2ce88095-ce4c-4136-b8da-0f8ac0a71fb2" providerId="ADAL" clId="{D75639A4-6055-4EFB-BFCD-96E3315678FC}" dt="2022-06-17T15:54:25.629" v="1907" actId="47"/>
        <pc:sldMkLst>
          <pc:docMk/>
          <pc:sldMk cId="1829163561" sldId="384"/>
        </pc:sldMkLst>
      </pc:sldChg>
      <pc:sldChg chg="del">
        <pc:chgData name="JOSE DAVID CHACON MENDEZ" userId="2ce88095-ce4c-4136-b8da-0f8ac0a71fb2" providerId="ADAL" clId="{D75639A4-6055-4EFB-BFCD-96E3315678FC}" dt="2022-06-16T16:21:07.140" v="0" actId="47"/>
        <pc:sldMkLst>
          <pc:docMk/>
          <pc:sldMk cId="3822416567" sldId="386"/>
        </pc:sldMkLst>
      </pc:sldChg>
      <pc:sldChg chg="del">
        <pc:chgData name="JOSE DAVID CHACON MENDEZ" userId="2ce88095-ce4c-4136-b8da-0f8ac0a71fb2" providerId="ADAL" clId="{D75639A4-6055-4EFB-BFCD-96E3315678FC}" dt="2022-06-16T16:21:07.140" v="0" actId="47"/>
        <pc:sldMkLst>
          <pc:docMk/>
          <pc:sldMk cId="3172373267" sldId="387"/>
        </pc:sldMkLst>
      </pc:sldChg>
      <pc:sldChg chg="modSp mod">
        <pc:chgData name="JOSE DAVID CHACON MENDEZ" userId="2ce88095-ce4c-4136-b8da-0f8ac0a71fb2" providerId="ADAL" clId="{D75639A4-6055-4EFB-BFCD-96E3315678FC}" dt="2022-06-16T16:37:27.540" v="253" actId="1076"/>
        <pc:sldMkLst>
          <pc:docMk/>
          <pc:sldMk cId="3147743854" sldId="388"/>
        </pc:sldMkLst>
        <pc:spChg chg="mod">
          <ac:chgData name="JOSE DAVID CHACON MENDEZ" userId="2ce88095-ce4c-4136-b8da-0f8ac0a71fb2" providerId="ADAL" clId="{D75639A4-6055-4EFB-BFCD-96E3315678FC}" dt="2022-06-16T16:37:27.540" v="253" actId="1076"/>
          <ac:spMkLst>
            <pc:docMk/>
            <pc:sldMk cId="3147743854" sldId="388"/>
            <ac:spMk id="7" creationId="{C258EFEF-D887-7695-157E-3ED90B775228}"/>
          </ac:spMkLst>
        </pc:spChg>
      </pc:sldChg>
      <pc:sldChg chg="del">
        <pc:chgData name="JOSE DAVID CHACON MENDEZ" userId="2ce88095-ce4c-4136-b8da-0f8ac0a71fb2" providerId="ADAL" clId="{D75639A4-6055-4EFB-BFCD-96E3315678FC}" dt="2022-06-16T16:21:07.140" v="0" actId="47"/>
        <pc:sldMkLst>
          <pc:docMk/>
          <pc:sldMk cId="570128126" sldId="389"/>
        </pc:sldMkLst>
      </pc:sldChg>
      <pc:sldChg chg="modSp mod">
        <pc:chgData name="JOSE DAVID CHACON MENDEZ" userId="2ce88095-ce4c-4136-b8da-0f8ac0a71fb2" providerId="ADAL" clId="{D75639A4-6055-4EFB-BFCD-96E3315678FC}" dt="2022-06-16T16:36:16.153" v="240" actId="207"/>
        <pc:sldMkLst>
          <pc:docMk/>
          <pc:sldMk cId="2710639712" sldId="391"/>
        </pc:sldMkLst>
        <pc:spChg chg="mod">
          <ac:chgData name="JOSE DAVID CHACON MENDEZ" userId="2ce88095-ce4c-4136-b8da-0f8ac0a71fb2" providerId="ADAL" clId="{D75639A4-6055-4EFB-BFCD-96E3315678FC}" dt="2022-06-16T16:36:16.153" v="240" actId="207"/>
          <ac:spMkLst>
            <pc:docMk/>
            <pc:sldMk cId="2710639712" sldId="391"/>
            <ac:spMk id="2" creationId="{43875EDE-499C-EDFF-9FD6-AC09EBC57EDE}"/>
          </ac:spMkLst>
        </pc:spChg>
      </pc:sldChg>
      <pc:sldChg chg="modSp mod">
        <pc:chgData name="JOSE DAVID CHACON MENDEZ" userId="2ce88095-ce4c-4136-b8da-0f8ac0a71fb2" providerId="ADAL" clId="{D75639A4-6055-4EFB-BFCD-96E3315678FC}" dt="2022-06-16T16:40:14.758" v="256" actId="207"/>
        <pc:sldMkLst>
          <pc:docMk/>
          <pc:sldMk cId="3073575710" sldId="392"/>
        </pc:sldMkLst>
        <pc:spChg chg="mod">
          <ac:chgData name="JOSE DAVID CHACON MENDEZ" userId="2ce88095-ce4c-4136-b8da-0f8ac0a71fb2" providerId="ADAL" clId="{D75639A4-6055-4EFB-BFCD-96E3315678FC}" dt="2022-06-16T16:40:14.758" v="256" actId="207"/>
          <ac:spMkLst>
            <pc:docMk/>
            <pc:sldMk cId="3073575710" sldId="392"/>
            <ac:spMk id="5" creationId="{00000000-0000-0000-0000-000000000000}"/>
          </ac:spMkLst>
        </pc:spChg>
      </pc:sldChg>
      <pc:sldChg chg="modSp mod">
        <pc:chgData name="JOSE DAVID CHACON MENDEZ" userId="2ce88095-ce4c-4136-b8da-0f8ac0a71fb2" providerId="ADAL" clId="{D75639A4-6055-4EFB-BFCD-96E3315678FC}" dt="2022-06-16T18:55:54.536" v="1162" actId="255"/>
        <pc:sldMkLst>
          <pc:docMk/>
          <pc:sldMk cId="3267502550" sldId="393"/>
        </pc:sldMkLst>
        <pc:spChg chg="mod">
          <ac:chgData name="JOSE DAVID CHACON MENDEZ" userId="2ce88095-ce4c-4136-b8da-0f8ac0a71fb2" providerId="ADAL" clId="{D75639A4-6055-4EFB-BFCD-96E3315678FC}" dt="2022-06-16T16:40:19.239" v="257" actId="207"/>
          <ac:spMkLst>
            <pc:docMk/>
            <pc:sldMk cId="3267502550" sldId="393"/>
            <ac:spMk id="5" creationId="{00000000-0000-0000-0000-000000000000}"/>
          </ac:spMkLst>
        </pc:spChg>
        <pc:spChg chg="mod">
          <ac:chgData name="JOSE DAVID CHACON MENDEZ" userId="2ce88095-ce4c-4136-b8da-0f8ac0a71fb2" providerId="ADAL" clId="{D75639A4-6055-4EFB-BFCD-96E3315678FC}" dt="2022-06-16T18:55:54.536" v="1162" actId="255"/>
          <ac:spMkLst>
            <pc:docMk/>
            <pc:sldMk cId="3267502550" sldId="393"/>
            <ac:spMk id="11" creationId="{5EE98C81-E83F-BA8F-CB53-BFC6C5C58459}"/>
          </ac:spMkLst>
        </pc:spChg>
      </pc:sldChg>
      <pc:sldChg chg="modSp mod">
        <pc:chgData name="JOSE DAVID CHACON MENDEZ" userId="2ce88095-ce4c-4136-b8da-0f8ac0a71fb2" providerId="ADAL" clId="{D75639A4-6055-4EFB-BFCD-96E3315678FC}" dt="2022-06-16T18:57:49.399" v="1386"/>
        <pc:sldMkLst>
          <pc:docMk/>
          <pc:sldMk cId="1567055637" sldId="394"/>
        </pc:sldMkLst>
        <pc:spChg chg="mod">
          <ac:chgData name="JOSE DAVID CHACON MENDEZ" userId="2ce88095-ce4c-4136-b8da-0f8ac0a71fb2" providerId="ADAL" clId="{D75639A4-6055-4EFB-BFCD-96E3315678FC}" dt="2022-06-16T16:40:24.934" v="258" actId="207"/>
          <ac:spMkLst>
            <pc:docMk/>
            <pc:sldMk cId="1567055637" sldId="394"/>
            <ac:spMk id="5" creationId="{00000000-0000-0000-0000-000000000000}"/>
          </ac:spMkLst>
        </pc:spChg>
        <pc:graphicFrameChg chg="mod modGraphic">
          <ac:chgData name="JOSE DAVID CHACON MENDEZ" userId="2ce88095-ce4c-4136-b8da-0f8ac0a71fb2" providerId="ADAL" clId="{D75639A4-6055-4EFB-BFCD-96E3315678FC}" dt="2022-06-16T18:57:49.399" v="1386"/>
          <ac:graphicFrameMkLst>
            <pc:docMk/>
            <pc:sldMk cId="1567055637" sldId="394"/>
            <ac:graphicFrameMk id="4" creationId="{DE328AFD-F280-D5D0-C45C-9F04CA923316}"/>
          </ac:graphicFrameMkLst>
        </pc:graphicFrameChg>
      </pc:sldChg>
      <pc:sldChg chg="modSp mod">
        <pc:chgData name="JOSE DAVID CHACON MENDEZ" userId="2ce88095-ce4c-4136-b8da-0f8ac0a71fb2" providerId="ADAL" clId="{D75639A4-6055-4EFB-BFCD-96E3315678FC}" dt="2022-06-16T16:36:33.941" v="243" actId="14100"/>
        <pc:sldMkLst>
          <pc:docMk/>
          <pc:sldMk cId="2314896513" sldId="395"/>
        </pc:sldMkLst>
        <pc:spChg chg="mod">
          <ac:chgData name="JOSE DAVID CHACON MENDEZ" userId="2ce88095-ce4c-4136-b8da-0f8ac0a71fb2" providerId="ADAL" clId="{D75639A4-6055-4EFB-BFCD-96E3315678FC}" dt="2022-06-16T16:36:33.941" v="243" actId="14100"/>
          <ac:spMkLst>
            <pc:docMk/>
            <pc:sldMk cId="2314896513" sldId="395"/>
            <ac:spMk id="2" creationId="{43875EDE-499C-EDFF-9FD6-AC09EBC57EDE}"/>
          </ac:spMkLst>
        </pc:spChg>
      </pc:sldChg>
      <pc:sldChg chg="addSp delSp modSp del mod">
        <pc:chgData name="JOSE DAVID CHACON MENDEZ" userId="2ce88095-ce4c-4136-b8da-0f8ac0a71fb2" providerId="ADAL" clId="{D75639A4-6055-4EFB-BFCD-96E3315678FC}" dt="2022-06-16T16:43:33.870" v="420" actId="47"/>
        <pc:sldMkLst>
          <pc:docMk/>
          <pc:sldMk cId="2567392406" sldId="396"/>
        </pc:sldMkLst>
        <pc:spChg chg="mod">
          <ac:chgData name="JOSE DAVID CHACON MENDEZ" userId="2ce88095-ce4c-4136-b8da-0f8ac0a71fb2" providerId="ADAL" clId="{D75639A4-6055-4EFB-BFCD-96E3315678FC}" dt="2022-06-16T16:40:33.360" v="260" actId="207"/>
          <ac:spMkLst>
            <pc:docMk/>
            <pc:sldMk cId="2567392406" sldId="396"/>
            <ac:spMk id="2" creationId="{EFE6BB92-CAC3-4D35-A64B-28DD5D7B9D48}"/>
          </ac:spMkLst>
        </pc:spChg>
        <pc:spChg chg="add mod">
          <ac:chgData name="JOSE DAVID CHACON MENDEZ" userId="2ce88095-ce4c-4136-b8da-0f8ac0a71fb2" providerId="ADAL" clId="{D75639A4-6055-4EFB-BFCD-96E3315678FC}" dt="2022-06-16T16:43:20.578" v="417" actId="21"/>
          <ac:spMkLst>
            <pc:docMk/>
            <pc:sldMk cId="2567392406" sldId="396"/>
            <ac:spMk id="5" creationId="{ACABDF00-7D0C-73D6-133E-2BB558F5D24B}"/>
          </ac:spMkLst>
        </pc:spChg>
        <pc:spChg chg="del">
          <ac:chgData name="JOSE DAVID CHACON MENDEZ" userId="2ce88095-ce4c-4136-b8da-0f8ac0a71fb2" providerId="ADAL" clId="{D75639A4-6055-4EFB-BFCD-96E3315678FC}" dt="2022-06-16T16:42:50.533" v="408" actId="21"/>
          <ac:spMkLst>
            <pc:docMk/>
            <pc:sldMk cId="2567392406" sldId="396"/>
            <ac:spMk id="9" creationId="{CE76BA66-9407-5B39-D579-2F53B9EF59D5}"/>
          </ac:spMkLst>
        </pc:spChg>
      </pc:sldChg>
      <pc:sldChg chg="modSp mod">
        <pc:chgData name="JOSE DAVID CHACON MENDEZ" userId="2ce88095-ce4c-4136-b8da-0f8ac0a71fb2" providerId="ADAL" clId="{D75639A4-6055-4EFB-BFCD-96E3315678FC}" dt="2022-06-16T16:36:45.559" v="245" actId="207"/>
        <pc:sldMkLst>
          <pc:docMk/>
          <pc:sldMk cId="3065809535" sldId="397"/>
        </pc:sldMkLst>
        <pc:spChg chg="mod">
          <ac:chgData name="JOSE DAVID CHACON MENDEZ" userId="2ce88095-ce4c-4136-b8da-0f8ac0a71fb2" providerId="ADAL" clId="{D75639A4-6055-4EFB-BFCD-96E3315678FC}" dt="2022-06-16T16:36:45.559" v="245" actId="207"/>
          <ac:spMkLst>
            <pc:docMk/>
            <pc:sldMk cId="3065809535" sldId="397"/>
            <ac:spMk id="2" creationId="{43875EDE-499C-EDFF-9FD6-AC09EBC57EDE}"/>
          </ac:spMkLst>
        </pc:spChg>
      </pc:sldChg>
      <pc:sldChg chg="del">
        <pc:chgData name="JOSE DAVID CHACON MENDEZ" userId="2ce88095-ce4c-4136-b8da-0f8ac0a71fb2" providerId="ADAL" clId="{D75639A4-6055-4EFB-BFCD-96E3315678FC}" dt="2022-06-16T16:35:50.137" v="237" actId="47"/>
        <pc:sldMkLst>
          <pc:docMk/>
          <pc:sldMk cId="1875502199" sldId="398"/>
        </pc:sldMkLst>
      </pc:sldChg>
      <pc:sldChg chg="addSp delSp modSp del mod">
        <pc:chgData name="JOSE DAVID CHACON MENDEZ" userId="2ce88095-ce4c-4136-b8da-0f8ac0a71fb2" providerId="ADAL" clId="{D75639A4-6055-4EFB-BFCD-96E3315678FC}" dt="2022-06-16T16:41:14.668" v="281" actId="47"/>
        <pc:sldMkLst>
          <pc:docMk/>
          <pc:sldMk cId="2674099039" sldId="399"/>
        </pc:sldMkLst>
        <pc:spChg chg="del">
          <ac:chgData name="JOSE DAVID CHACON MENDEZ" userId="2ce88095-ce4c-4136-b8da-0f8ac0a71fb2" providerId="ADAL" clId="{D75639A4-6055-4EFB-BFCD-96E3315678FC}" dt="2022-06-16T16:41:11.958" v="280" actId="21"/>
          <ac:spMkLst>
            <pc:docMk/>
            <pc:sldMk cId="2674099039" sldId="399"/>
            <ac:spMk id="3" creationId="{2CBACCD1-20DC-1B33-AE9E-18A1A31CD3A9}"/>
          </ac:spMkLst>
        </pc:spChg>
        <pc:spChg chg="add mod">
          <ac:chgData name="JOSE DAVID CHACON MENDEZ" userId="2ce88095-ce4c-4136-b8da-0f8ac0a71fb2" providerId="ADAL" clId="{D75639A4-6055-4EFB-BFCD-96E3315678FC}" dt="2022-06-16T16:41:11.958" v="280" actId="21"/>
          <ac:spMkLst>
            <pc:docMk/>
            <pc:sldMk cId="2674099039" sldId="399"/>
            <ac:spMk id="5" creationId="{360302AD-DA2E-6153-92B5-19B73F7B60A4}"/>
          </ac:spMkLst>
        </pc:spChg>
      </pc:sldChg>
      <pc:sldChg chg="del">
        <pc:chgData name="JOSE DAVID CHACON MENDEZ" userId="2ce88095-ce4c-4136-b8da-0f8ac0a71fb2" providerId="ADAL" clId="{D75639A4-6055-4EFB-BFCD-96E3315678FC}" dt="2022-06-16T16:41:50.082" v="300" actId="47"/>
        <pc:sldMkLst>
          <pc:docMk/>
          <pc:sldMk cId="397842370" sldId="400"/>
        </pc:sldMkLst>
      </pc:sldChg>
      <pc:sldChg chg="addSp delSp modSp del mod">
        <pc:chgData name="JOSE DAVID CHACON MENDEZ" userId="2ce88095-ce4c-4136-b8da-0f8ac0a71fb2" providerId="ADAL" clId="{D75639A4-6055-4EFB-BFCD-96E3315678FC}" dt="2022-06-16T16:42:28.901" v="373" actId="47"/>
        <pc:sldMkLst>
          <pc:docMk/>
          <pc:sldMk cId="1516658292" sldId="401"/>
        </pc:sldMkLst>
        <pc:spChg chg="del">
          <ac:chgData name="JOSE DAVID CHACON MENDEZ" userId="2ce88095-ce4c-4136-b8da-0f8ac0a71fb2" providerId="ADAL" clId="{D75639A4-6055-4EFB-BFCD-96E3315678FC}" dt="2022-06-16T16:42:16.562" v="367" actId="21"/>
          <ac:spMkLst>
            <pc:docMk/>
            <pc:sldMk cId="1516658292" sldId="401"/>
            <ac:spMk id="3" creationId="{F6829622-81EC-42F4-A12E-5B6061F74F11}"/>
          </ac:spMkLst>
        </pc:spChg>
        <pc:spChg chg="add mod">
          <ac:chgData name="JOSE DAVID CHACON MENDEZ" userId="2ce88095-ce4c-4136-b8da-0f8ac0a71fb2" providerId="ADAL" clId="{D75639A4-6055-4EFB-BFCD-96E3315678FC}" dt="2022-06-16T16:42:16.562" v="367" actId="21"/>
          <ac:spMkLst>
            <pc:docMk/>
            <pc:sldMk cId="1516658292" sldId="401"/>
            <ac:spMk id="5" creationId="{E4082E6F-B147-3A00-3E22-1DABAB862950}"/>
          </ac:spMkLst>
        </pc:spChg>
      </pc:sldChg>
      <pc:sldChg chg="modSp mod">
        <pc:chgData name="JOSE DAVID CHACON MENDEZ" userId="2ce88095-ce4c-4136-b8da-0f8ac0a71fb2" providerId="ADAL" clId="{D75639A4-6055-4EFB-BFCD-96E3315678FC}" dt="2022-06-16T16:36:57.534" v="247" actId="207"/>
        <pc:sldMkLst>
          <pc:docMk/>
          <pc:sldMk cId="2027133555" sldId="402"/>
        </pc:sldMkLst>
        <pc:spChg chg="mod">
          <ac:chgData name="JOSE DAVID CHACON MENDEZ" userId="2ce88095-ce4c-4136-b8da-0f8ac0a71fb2" providerId="ADAL" clId="{D75639A4-6055-4EFB-BFCD-96E3315678FC}" dt="2022-06-16T16:36:57.534" v="247" actId="207"/>
          <ac:spMkLst>
            <pc:docMk/>
            <pc:sldMk cId="2027133555" sldId="402"/>
            <ac:spMk id="2" creationId="{43875EDE-499C-EDFF-9FD6-AC09EBC57EDE}"/>
          </ac:spMkLst>
        </pc:spChg>
      </pc:sldChg>
      <pc:sldChg chg="del">
        <pc:chgData name="JOSE DAVID CHACON MENDEZ" userId="2ce88095-ce4c-4136-b8da-0f8ac0a71fb2" providerId="ADAL" clId="{D75639A4-6055-4EFB-BFCD-96E3315678FC}" dt="2022-06-16T16:44:51.081" v="439" actId="47"/>
        <pc:sldMkLst>
          <pc:docMk/>
          <pc:sldMk cId="2959174035" sldId="404"/>
        </pc:sldMkLst>
      </pc:sldChg>
      <pc:sldChg chg="del">
        <pc:chgData name="JOSE DAVID CHACON MENDEZ" userId="2ce88095-ce4c-4136-b8da-0f8ac0a71fb2" providerId="ADAL" clId="{D75639A4-6055-4EFB-BFCD-96E3315678FC}" dt="2022-06-16T16:44:01.122" v="427" actId="47"/>
        <pc:sldMkLst>
          <pc:docMk/>
          <pc:sldMk cId="602802553" sldId="405"/>
        </pc:sldMkLst>
      </pc:sldChg>
      <pc:sldChg chg="modSp mod">
        <pc:chgData name="JOSE DAVID CHACON MENDEZ" userId="2ce88095-ce4c-4136-b8da-0f8ac0a71fb2" providerId="ADAL" clId="{D75639A4-6055-4EFB-BFCD-96E3315678FC}" dt="2022-06-16T16:46:23.069" v="585" actId="20577"/>
        <pc:sldMkLst>
          <pc:docMk/>
          <pc:sldMk cId="3851400623" sldId="406"/>
        </pc:sldMkLst>
        <pc:spChg chg="mod">
          <ac:chgData name="JOSE DAVID CHACON MENDEZ" userId="2ce88095-ce4c-4136-b8da-0f8ac0a71fb2" providerId="ADAL" clId="{D75639A4-6055-4EFB-BFCD-96E3315678FC}" dt="2022-06-16T16:45:47.905" v="517" actId="20577"/>
          <ac:spMkLst>
            <pc:docMk/>
            <pc:sldMk cId="3851400623" sldId="406"/>
            <ac:spMk id="2" creationId="{43875EDE-499C-EDFF-9FD6-AC09EBC57EDE}"/>
          </ac:spMkLst>
        </pc:spChg>
        <pc:spChg chg="mod">
          <ac:chgData name="JOSE DAVID CHACON MENDEZ" userId="2ce88095-ce4c-4136-b8da-0f8ac0a71fb2" providerId="ADAL" clId="{D75639A4-6055-4EFB-BFCD-96E3315678FC}" dt="2022-06-16T16:46:23.069" v="585" actId="20577"/>
          <ac:spMkLst>
            <pc:docMk/>
            <pc:sldMk cId="3851400623" sldId="406"/>
            <ac:spMk id="8" creationId="{EC276CDC-EA22-9D7A-958F-B3EE73584711}"/>
          </ac:spMkLst>
        </pc:spChg>
      </pc:sldChg>
      <pc:sldChg chg="addSp delSp modSp add del mod">
        <pc:chgData name="JOSE DAVID CHACON MENDEZ" userId="2ce88095-ce4c-4136-b8da-0f8ac0a71fb2" providerId="ADAL" clId="{D75639A4-6055-4EFB-BFCD-96E3315678FC}" dt="2022-06-16T16:35:49.146" v="236" actId="47"/>
        <pc:sldMkLst>
          <pc:docMk/>
          <pc:sldMk cId="4131561081" sldId="407"/>
        </pc:sldMkLst>
        <pc:picChg chg="add del mod">
          <ac:chgData name="JOSE DAVID CHACON MENDEZ" userId="2ce88095-ce4c-4136-b8da-0f8ac0a71fb2" providerId="ADAL" clId="{D75639A4-6055-4EFB-BFCD-96E3315678FC}" dt="2022-06-16T16:25:46.354" v="5" actId="478"/>
          <ac:picMkLst>
            <pc:docMk/>
            <pc:sldMk cId="4131561081" sldId="407"/>
            <ac:picMk id="7" creationId="{D7828547-8064-E373-A206-37666FDE7B8D}"/>
          </ac:picMkLst>
        </pc:picChg>
        <pc:picChg chg="add del mod">
          <ac:chgData name="JOSE DAVID CHACON MENDEZ" userId="2ce88095-ce4c-4136-b8da-0f8ac0a71fb2" providerId="ADAL" clId="{D75639A4-6055-4EFB-BFCD-96E3315678FC}" dt="2022-06-16T16:32:09.800" v="183" actId="478"/>
          <ac:picMkLst>
            <pc:docMk/>
            <pc:sldMk cId="4131561081" sldId="407"/>
            <ac:picMk id="9" creationId="{67C70FFA-4D22-41D3-BEC3-EACCEEEB8BCF}"/>
          </ac:picMkLst>
        </pc:picChg>
      </pc:sldChg>
      <pc:sldChg chg="addSp modSp add mod">
        <pc:chgData name="JOSE DAVID CHACON MENDEZ" userId="2ce88095-ce4c-4136-b8da-0f8ac0a71fb2" providerId="ADAL" clId="{D75639A4-6055-4EFB-BFCD-96E3315678FC}" dt="2022-06-16T18:54:48.727" v="1148" actId="1076"/>
        <pc:sldMkLst>
          <pc:docMk/>
          <pc:sldMk cId="3897769178" sldId="408"/>
        </pc:sldMkLst>
        <pc:spChg chg="mod">
          <ac:chgData name="JOSE DAVID CHACON MENDEZ" userId="2ce88095-ce4c-4136-b8da-0f8ac0a71fb2" providerId="ADAL" clId="{D75639A4-6055-4EFB-BFCD-96E3315678FC}" dt="2022-06-16T16:35:32.908" v="234" actId="14100"/>
          <ac:spMkLst>
            <pc:docMk/>
            <pc:sldMk cId="3897769178" sldId="408"/>
            <ac:spMk id="2" creationId="{0A56D140-442C-D88A-0A11-F7E963D1285C}"/>
          </ac:spMkLst>
        </pc:spChg>
        <pc:spChg chg="add mod">
          <ac:chgData name="JOSE DAVID CHACON MENDEZ" userId="2ce88095-ce4c-4136-b8da-0f8ac0a71fb2" providerId="ADAL" clId="{D75639A4-6055-4EFB-BFCD-96E3315678FC}" dt="2022-06-16T16:35:28.948" v="233" actId="1076"/>
          <ac:spMkLst>
            <pc:docMk/>
            <pc:sldMk cId="3897769178" sldId="408"/>
            <ac:spMk id="6" creationId="{C541ABE4-C2B0-8360-7ADA-9EFF22BBA9D3}"/>
          </ac:spMkLst>
        </pc:spChg>
        <pc:spChg chg="mod">
          <ac:chgData name="JOSE DAVID CHACON MENDEZ" userId="2ce88095-ce4c-4136-b8da-0f8ac0a71fb2" providerId="ADAL" clId="{D75639A4-6055-4EFB-BFCD-96E3315678FC}" dt="2022-06-16T18:54:48.727" v="1148" actId="1076"/>
          <ac:spMkLst>
            <pc:docMk/>
            <pc:sldMk cId="3897769178" sldId="408"/>
            <ac:spMk id="9" creationId="{58BEC0DB-8B55-CD51-F22B-2434222FD13E}"/>
          </ac:spMkLst>
        </pc:spChg>
        <pc:spChg chg="mod">
          <ac:chgData name="JOSE DAVID CHACON MENDEZ" userId="2ce88095-ce4c-4136-b8da-0f8ac0a71fb2" providerId="ADAL" clId="{D75639A4-6055-4EFB-BFCD-96E3315678FC}" dt="2022-06-16T18:54:41.508" v="1147" actId="1076"/>
          <ac:spMkLst>
            <pc:docMk/>
            <pc:sldMk cId="3897769178" sldId="408"/>
            <ac:spMk id="12" creationId="{B17CD2A4-8DE7-E274-1822-3466309B116F}"/>
          </ac:spMkLst>
        </pc:spChg>
        <pc:picChg chg="mod">
          <ac:chgData name="JOSE DAVID CHACON MENDEZ" userId="2ce88095-ce4c-4136-b8da-0f8ac0a71fb2" providerId="ADAL" clId="{D75639A4-6055-4EFB-BFCD-96E3315678FC}" dt="2022-06-16T16:35:41.381" v="235" actId="1076"/>
          <ac:picMkLst>
            <pc:docMk/>
            <pc:sldMk cId="3897769178" sldId="408"/>
            <ac:picMk id="10" creationId="{B23B52E0-D3A2-223B-7A0D-E6286EF18BEA}"/>
          </ac:picMkLst>
        </pc:picChg>
      </pc:sldChg>
      <pc:sldChg chg="addSp delSp modSp add mod">
        <pc:chgData name="JOSE DAVID CHACON MENDEZ" userId="2ce88095-ce4c-4136-b8da-0f8ac0a71fb2" providerId="ADAL" clId="{D75639A4-6055-4EFB-BFCD-96E3315678FC}" dt="2022-06-16T19:02:31.571" v="1674" actId="478"/>
        <pc:sldMkLst>
          <pc:docMk/>
          <pc:sldMk cId="1799516996" sldId="409"/>
        </pc:sldMkLst>
        <pc:spChg chg="mod">
          <ac:chgData name="JOSE DAVID CHACON MENDEZ" userId="2ce88095-ce4c-4136-b8da-0f8ac0a71fb2" providerId="ADAL" clId="{D75639A4-6055-4EFB-BFCD-96E3315678FC}" dt="2022-06-16T16:41:08.204" v="279" actId="20577"/>
          <ac:spMkLst>
            <pc:docMk/>
            <pc:sldMk cId="1799516996" sldId="409"/>
            <ac:spMk id="2" creationId="{4A3D5B30-22D9-B09C-C174-21B5AE5C49A5}"/>
          </ac:spMkLst>
        </pc:spChg>
        <pc:spChg chg="add del mod">
          <ac:chgData name="JOSE DAVID CHACON MENDEZ" userId="2ce88095-ce4c-4136-b8da-0f8ac0a71fb2" providerId="ADAL" clId="{D75639A4-6055-4EFB-BFCD-96E3315678FC}" dt="2022-06-16T19:02:31.571" v="1674" actId="478"/>
          <ac:spMkLst>
            <pc:docMk/>
            <pc:sldMk cId="1799516996" sldId="409"/>
            <ac:spMk id="4" creationId="{FCA63006-BB05-4F91-994F-D3525F5F4235}"/>
          </ac:spMkLst>
        </pc:spChg>
        <pc:spChg chg="del">
          <ac:chgData name="JOSE DAVID CHACON MENDEZ" userId="2ce88095-ce4c-4136-b8da-0f8ac0a71fb2" providerId="ADAL" clId="{D75639A4-6055-4EFB-BFCD-96E3315678FC}" dt="2022-06-16T16:41:18.993" v="282" actId="478"/>
          <ac:spMkLst>
            <pc:docMk/>
            <pc:sldMk cId="1799516996" sldId="409"/>
            <ac:spMk id="5" creationId="{A7A01739-431F-45E5-00D4-5BAB173A08A8}"/>
          </ac:spMkLst>
        </pc:spChg>
        <pc:spChg chg="add del mod">
          <ac:chgData name="JOSE DAVID CHACON MENDEZ" userId="2ce88095-ce4c-4136-b8da-0f8ac0a71fb2" providerId="ADAL" clId="{D75639A4-6055-4EFB-BFCD-96E3315678FC}" dt="2022-06-16T19:02:23.603" v="1672" actId="478"/>
          <ac:spMkLst>
            <pc:docMk/>
            <pc:sldMk cId="1799516996" sldId="409"/>
            <ac:spMk id="7" creationId="{A43B0735-1577-49C6-9483-A79901E17672}"/>
          </ac:spMkLst>
        </pc:spChg>
        <pc:spChg chg="add mod">
          <ac:chgData name="JOSE DAVID CHACON MENDEZ" userId="2ce88095-ce4c-4136-b8da-0f8ac0a71fb2" providerId="ADAL" clId="{D75639A4-6055-4EFB-BFCD-96E3315678FC}" dt="2022-06-16T19:02:18.541" v="1669" actId="20577"/>
          <ac:spMkLst>
            <pc:docMk/>
            <pc:sldMk cId="1799516996" sldId="409"/>
            <ac:spMk id="8" creationId="{8E6592C5-B848-12DB-62D6-F6B2DF6A2705}"/>
          </ac:spMkLst>
        </pc:spChg>
      </pc:sldChg>
      <pc:sldChg chg="addSp delSp modSp add mod">
        <pc:chgData name="JOSE DAVID CHACON MENDEZ" userId="2ce88095-ce4c-4136-b8da-0f8ac0a71fb2" providerId="ADAL" clId="{D75639A4-6055-4EFB-BFCD-96E3315678FC}" dt="2022-06-16T19:04:00.701" v="1904" actId="478"/>
        <pc:sldMkLst>
          <pc:docMk/>
          <pc:sldMk cId="1739054945" sldId="410"/>
        </pc:sldMkLst>
        <pc:spChg chg="mod">
          <ac:chgData name="JOSE DAVID CHACON MENDEZ" userId="2ce88095-ce4c-4136-b8da-0f8ac0a71fb2" providerId="ADAL" clId="{D75639A4-6055-4EFB-BFCD-96E3315678FC}" dt="2022-06-16T16:41:30.422" v="296" actId="20577"/>
          <ac:spMkLst>
            <pc:docMk/>
            <pc:sldMk cId="1739054945" sldId="410"/>
            <ac:spMk id="2" creationId="{4A3D5B30-22D9-B09C-C174-21B5AE5C49A5}"/>
          </ac:spMkLst>
        </pc:spChg>
        <pc:spChg chg="add del mod">
          <ac:chgData name="JOSE DAVID CHACON MENDEZ" userId="2ce88095-ce4c-4136-b8da-0f8ac0a71fb2" providerId="ADAL" clId="{D75639A4-6055-4EFB-BFCD-96E3315678FC}" dt="2022-06-16T16:41:44.254" v="298" actId="478"/>
          <ac:spMkLst>
            <pc:docMk/>
            <pc:sldMk cId="1739054945" sldId="410"/>
            <ac:spMk id="4" creationId="{EF890451-6F4A-F2A3-4B84-ED459E516F16}"/>
          </ac:spMkLst>
        </pc:spChg>
        <pc:spChg chg="del">
          <ac:chgData name="JOSE DAVID CHACON MENDEZ" userId="2ce88095-ce4c-4136-b8da-0f8ac0a71fb2" providerId="ADAL" clId="{D75639A4-6055-4EFB-BFCD-96E3315678FC}" dt="2022-06-16T16:41:33.467" v="297" actId="478"/>
          <ac:spMkLst>
            <pc:docMk/>
            <pc:sldMk cId="1739054945" sldId="410"/>
            <ac:spMk id="7" creationId="{A43B0735-1577-49C6-9483-A79901E17672}"/>
          </ac:spMkLst>
        </pc:spChg>
        <pc:spChg chg="add del mod">
          <ac:chgData name="JOSE DAVID CHACON MENDEZ" userId="2ce88095-ce4c-4136-b8da-0f8ac0a71fb2" providerId="ADAL" clId="{D75639A4-6055-4EFB-BFCD-96E3315678FC}" dt="2022-06-16T19:03:55.776" v="1902" actId="478"/>
          <ac:spMkLst>
            <pc:docMk/>
            <pc:sldMk cId="1739054945" sldId="410"/>
            <ac:spMk id="8" creationId="{FAA176C5-89B0-C2BD-0B95-921A053BABB2}"/>
          </ac:spMkLst>
        </pc:spChg>
        <pc:spChg chg="add mod">
          <ac:chgData name="JOSE DAVID CHACON MENDEZ" userId="2ce88095-ce4c-4136-b8da-0f8ac0a71fb2" providerId="ADAL" clId="{D75639A4-6055-4EFB-BFCD-96E3315678FC}" dt="2022-06-16T19:03:53.725" v="1901" actId="313"/>
          <ac:spMkLst>
            <pc:docMk/>
            <pc:sldMk cId="1739054945" sldId="410"/>
            <ac:spMk id="9" creationId="{96163AD2-7EC2-7B8B-6BD2-F2AB1135CA72}"/>
          </ac:spMkLst>
        </pc:spChg>
        <pc:spChg chg="add del mod">
          <ac:chgData name="JOSE DAVID CHACON MENDEZ" userId="2ce88095-ce4c-4136-b8da-0f8ac0a71fb2" providerId="ADAL" clId="{D75639A4-6055-4EFB-BFCD-96E3315678FC}" dt="2022-06-16T19:04:00.701" v="1904" actId="478"/>
          <ac:spMkLst>
            <pc:docMk/>
            <pc:sldMk cId="1739054945" sldId="410"/>
            <ac:spMk id="10" creationId="{D32C5F39-7F52-D738-F54F-80FDA73C9645}"/>
          </ac:spMkLst>
        </pc:spChg>
      </pc:sldChg>
      <pc:sldChg chg="addSp delSp modSp add mod">
        <pc:chgData name="JOSE DAVID CHACON MENDEZ" userId="2ce88095-ce4c-4136-b8da-0f8ac0a71fb2" providerId="ADAL" clId="{D75639A4-6055-4EFB-BFCD-96E3315678FC}" dt="2022-06-16T16:42:25.047" v="372"/>
        <pc:sldMkLst>
          <pc:docMk/>
          <pc:sldMk cId="2512731092" sldId="411"/>
        </pc:sldMkLst>
        <pc:spChg chg="mod">
          <ac:chgData name="JOSE DAVID CHACON MENDEZ" userId="2ce88095-ce4c-4136-b8da-0f8ac0a71fb2" providerId="ADAL" clId="{D75639A4-6055-4EFB-BFCD-96E3315678FC}" dt="2022-06-16T16:42:11.995" v="366" actId="20577"/>
          <ac:spMkLst>
            <pc:docMk/>
            <pc:sldMk cId="2512731092" sldId="411"/>
            <ac:spMk id="2" creationId="{4A3D5B30-22D9-B09C-C174-21B5AE5C49A5}"/>
          </ac:spMkLst>
        </pc:spChg>
        <pc:spChg chg="add del mod">
          <ac:chgData name="JOSE DAVID CHACON MENDEZ" userId="2ce88095-ce4c-4136-b8da-0f8ac0a71fb2" providerId="ADAL" clId="{D75639A4-6055-4EFB-BFCD-96E3315678FC}" dt="2022-06-16T16:42:24.440" v="371" actId="478"/>
          <ac:spMkLst>
            <pc:docMk/>
            <pc:sldMk cId="2512731092" sldId="411"/>
            <ac:spMk id="4" creationId="{A21FC7DB-ECE7-7DB1-A2D6-ECC1ACE4EEE1}"/>
          </ac:spMkLst>
        </pc:spChg>
        <pc:spChg chg="add del mod">
          <ac:chgData name="JOSE DAVID CHACON MENDEZ" userId="2ce88095-ce4c-4136-b8da-0f8ac0a71fb2" providerId="ADAL" clId="{D75639A4-6055-4EFB-BFCD-96E3315678FC}" dt="2022-06-16T16:42:22.768" v="370"/>
          <ac:spMkLst>
            <pc:docMk/>
            <pc:sldMk cId="2512731092" sldId="411"/>
            <ac:spMk id="7" creationId="{4FA53FDF-9546-74BF-D537-F2A716E6F8BC}"/>
          </ac:spMkLst>
        </pc:spChg>
        <pc:spChg chg="del">
          <ac:chgData name="JOSE DAVID CHACON MENDEZ" userId="2ce88095-ce4c-4136-b8da-0f8ac0a71fb2" providerId="ADAL" clId="{D75639A4-6055-4EFB-BFCD-96E3315678FC}" dt="2022-06-16T16:42:20.972" v="368" actId="478"/>
          <ac:spMkLst>
            <pc:docMk/>
            <pc:sldMk cId="2512731092" sldId="411"/>
            <ac:spMk id="8" creationId="{FAA176C5-89B0-C2BD-0B95-921A053BABB2}"/>
          </ac:spMkLst>
        </pc:spChg>
        <pc:spChg chg="add mod">
          <ac:chgData name="JOSE DAVID CHACON MENDEZ" userId="2ce88095-ce4c-4136-b8da-0f8ac0a71fb2" providerId="ADAL" clId="{D75639A4-6055-4EFB-BFCD-96E3315678FC}" dt="2022-06-16T16:42:25.047" v="372"/>
          <ac:spMkLst>
            <pc:docMk/>
            <pc:sldMk cId="2512731092" sldId="411"/>
            <ac:spMk id="9" creationId="{8EFD5012-085D-7295-21CF-B5730EA34EDB}"/>
          </ac:spMkLst>
        </pc:spChg>
      </pc:sldChg>
      <pc:sldChg chg="addSp delSp modSp add mod">
        <pc:chgData name="JOSE DAVID CHACON MENDEZ" userId="2ce88095-ce4c-4136-b8da-0f8ac0a71fb2" providerId="ADAL" clId="{D75639A4-6055-4EFB-BFCD-96E3315678FC}" dt="2022-06-16T18:58:16.252" v="1404" actId="20577"/>
        <pc:sldMkLst>
          <pc:docMk/>
          <pc:sldMk cId="2769979312" sldId="412"/>
        </pc:sldMkLst>
        <pc:spChg chg="mod">
          <ac:chgData name="JOSE DAVID CHACON MENDEZ" userId="2ce88095-ce4c-4136-b8da-0f8ac0a71fb2" providerId="ADAL" clId="{D75639A4-6055-4EFB-BFCD-96E3315678FC}" dt="2022-06-16T16:42:43.865" v="407" actId="20577"/>
          <ac:spMkLst>
            <pc:docMk/>
            <pc:sldMk cId="2769979312" sldId="412"/>
            <ac:spMk id="2" creationId="{4A3D5B30-22D9-B09C-C174-21B5AE5C49A5}"/>
          </ac:spMkLst>
        </pc:spChg>
        <pc:spChg chg="add del mod">
          <ac:chgData name="JOSE DAVID CHACON MENDEZ" userId="2ce88095-ce4c-4136-b8da-0f8ac0a71fb2" providerId="ADAL" clId="{D75639A4-6055-4EFB-BFCD-96E3315678FC}" dt="2022-06-16T16:42:55.610" v="410" actId="478"/>
          <ac:spMkLst>
            <pc:docMk/>
            <pc:sldMk cId="2769979312" sldId="412"/>
            <ac:spMk id="4" creationId="{5170C1BB-6DD4-8D3A-F823-6CB3AA133AEA}"/>
          </ac:spMkLst>
        </pc:spChg>
        <pc:spChg chg="del">
          <ac:chgData name="JOSE DAVID CHACON MENDEZ" userId="2ce88095-ce4c-4136-b8da-0f8ac0a71fb2" providerId="ADAL" clId="{D75639A4-6055-4EFB-BFCD-96E3315678FC}" dt="2022-06-16T16:42:53.349" v="409" actId="478"/>
          <ac:spMkLst>
            <pc:docMk/>
            <pc:sldMk cId="2769979312" sldId="412"/>
            <ac:spMk id="7" creationId="{A43B0735-1577-49C6-9483-A79901E17672}"/>
          </ac:spMkLst>
        </pc:spChg>
        <pc:spChg chg="add del mod">
          <ac:chgData name="JOSE DAVID CHACON MENDEZ" userId="2ce88095-ce4c-4136-b8da-0f8ac0a71fb2" providerId="ADAL" clId="{D75639A4-6055-4EFB-BFCD-96E3315678FC}" dt="2022-06-16T16:43:05.798" v="414" actId="21"/>
          <ac:spMkLst>
            <pc:docMk/>
            <pc:sldMk cId="2769979312" sldId="412"/>
            <ac:spMk id="8" creationId="{A173E1CD-FCDC-7638-D439-22175D4D476B}"/>
          </ac:spMkLst>
        </pc:spChg>
        <pc:spChg chg="add mod">
          <ac:chgData name="JOSE DAVID CHACON MENDEZ" userId="2ce88095-ce4c-4136-b8da-0f8ac0a71fb2" providerId="ADAL" clId="{D75639A4-6055-4EFB-BFCD-96E3315678FC}" dt="2022-06-16T18:58:16.252" v="1404" actId="20577"/>
          <ac:spMkLst>
            <pc:docMk/>
            <pc:sldMk cId="2769979312" sldId="412"/>
            <ac:spMk id="9" creationId="{09D37389-A278-39E2-A08F-295EA7E30DCD}"/>
          </ac:spMkLst>
        </pc:spChg>
      </pc:sldChg>
      <pc:sldChg chg="modSp add mod">
        <pc:chgData name="JOSE DAVID CHACON MENDEZ" userId="2ce88095-ce4c-4136-b8da-0f8ac0a71fb2" providerId="ADAL" clId="{D75639A4-6055-4EFB-BFCD-96E3315678FC}" dt="2022-06-16T16:43:43.253" v="424" actId="20577"/>
        <pc:sldMkLst>
          <pc:docMk/>
          <pc:sldMk cId="716622307" sldId="413"/>
        </pc:sldMkLst>
        <pc:spChg chg="mod">
          <ac:chgData name="JOSE DAVID CHACON MENDEZ" userId="2ce88095-ce4c-4136-b8da-0f8ac0a71fb2" providerId="ADAL" clId="{D75639A4-6055-4EFB-BFCD-96E3315678FC}" dt="2022-06-16T16:43:43.253" v="424" actId="20577"/>
          <ac:spMkLst>
            <pc:docMk/>
            <pc:sldMk cId="716622307" sldId="413"/>
            <ac:spMk id="9" creationId="{09D37389-A278-39E2-A08F-295EA7E30DCD}"/>
          </ac:spMkLst>
        </pc:spChg>
      </pc:sldChg>
      <pc:sldChg chg="addSp delSp modSp add mod">
        <pc:chgData name="JOSE DAVID CHACON MENDEZ" userId="2ce88095-ce4c-4136-b8da-0f8ac0a71fb2" providerId="ADAL" clId="{D75639A4-6055-4EFB-BFCD-96E3315678FC}" dt="2022-06-16T16:44:38.461" v="434" actId="1076"/>
        <pc:sldMkLst>
          <pc:docMk/>
          <pc:sldMk cId="326129055" sldId="414"/>
        </pc:sldMkLst>
        <pc:spChg chg="add mod">
          <ac:chgData name="JOSE DAVID CHACON MENDEZ" userId="2ce88095-ce4c-4136-b8da-0f8ac0a71fb2" providerId="ADAL" clId="{D75639A4-6055-4EFB-BFCD-96E3315678FC}" dt="2022-06-16T16:44:16.278" v="431" actId="1076"/>
          <ac:spMkLst>
            <pc:docMk/>
            <pc:sldMk cId="326129055" sldId="414"/>
            <ac:spMk id="5" creationId="{2323EEC5-F7B0-7149-1F4B-711BF96DD0D4}"/>
          </ac:spMkLst>
        </pc:spChg>
        <pc:spChg chg="add mod">
          <ac:chgData name="JOSE DAVID CHACON MENDEZ" userId="2ce88095-ce4c-4136-b8da-0f8ac0a71fb2" providerId="ADAL" clId="{D75639A4-6055-4EFB-BFCD-96E3315678FC}" dt="2022-06-16T16:44:38.461" v="434" actId="1076"/>
          <ac:spMkLst>
            <pc:docMk/>
            <pc:sldMk cId="326129055" sldId="414"/>
            <ac:spMk id="7" creationId="{6ECF663C-4B50-C568-081B-55566D310BC1}"/>
          </ac:spMkLst>
        </pc:spChg>
        <pc:spChg chg="del mod">
          <ac:chgData name="JOSE DAVID CHACON MENDEZ" userId="2ce88095-ce4c-4136-b8da-0f8ac0a71fb2" providerId="ADAL" clId="{D75639A4-6055-4EFB-BFCD-96E3315678FC}" dt="2022-06-16T16:44:30.922" v="433" actId="478"/>
          <ac:spMkLst>
            <pc:docMk/>
            <pc:sldMk cId="326129055" sldId="414"/>
            <ac:spMk id="9" creationId="{09D37389-A278-39E2-A08F-295EA7E30DCD}"/>
          </ac:spMkLst>
        </pc:spChg>
      </pc:sldChg>
      <pc:sldChg chg="add ord">
        <pc:chgData name="JOSE DAVID CHACON MENDEZ" userId="2ce88095-ce4c-4136-b8da-0f8ac0a71fb2" providerId="ADAL" clId="{D75639A4-6055-4EFB-BFCD-96E3315678FC}" dt="2022-06-16T16:44:45.160" v="436"/>
        <pc:sldMkLst>
          <pc:docMk/>
          <pc:sldMk cId="3284472625" sldId="415"/>
        </pc:sldMkLst>
      </pc:sldChg>
      <pc:sldChg chg="add">
        <pc:chgData name="JOSE DAVID CHACON MENDEZ" userId="2ce88095-ce4c-4136-b8da-0f8ac0a71fb2" providerId="ADAL" clId="{D75639A4-6055-4EFB-BFCD-96E3315678FC}" dt="2022-06-16T16:44:47.896" v="437"/>
        <pc:sldMkLst>
          <pc:docMk/>
          <pc:sldMk cId="3246942354" sldId="416"/>
        </pc:sldMkLst>
      </pc:sldChg>
      <pc:sldChg chg="modSp add mod ord">
        <pc:chgData name="JOSE DAVID CHACON MENDEZ" userId="2ce88095-ce4c-4136-b8da-0f8ac0a71fb2" providerId="ADAL" clId="{D75639A4-6055-4EFB-BFCD-96E3315678FC}" dt="2022-06-17T15:54:14.720" v="1905" actId="20577"/>
        <pc:sldMkLst>
          <pc:docMk/>
          <pc:sldMk cId="3030937449" sldId="417"/>
        </pc:sldMkLst>
        <pc:spChg chg="mod">
          <ac:chgData name="JOSE DAVID CHACON MENDEZ" userId="2ce88095-ce4c-4136-b8da-0f8ac0a71fb2" providerId="ADAL" clId="{D75639A4-6055-4EFB-BFCD-96E3315678FC}" dt="2022-06-16T16:45:09.818" v="456" actId="20577"/>
          <ac:spMkLst>
            <pc:docMk/>
            <pc:sldMk cId="3030937449" sldId="417"/>
            <ac:spMk id="2" creationId="{4A3D5B30-22D9-B09C-C174-21B5AE5C49A5}"/>
          </ac:spMkLst>
        </pc:spChg>
        <pc:spChg chg="mod">
          <ac:chgData name="JOSE DAVID CHACON MENDEZ" userId="2ce88095-ce4c-4136-b8da-0f8ac0a71fb2" providerId="ADAL" clId="{D75639A4-6055-4EFB-BFCD-96E3315678FC}" dt="2022-06-17T15:54:14.720" v="1905" actId="20577"/>
          <ac:spMkLst>
            <pc:docMk/>
            <pc:sldMk cId="3030937449" sldId="417"/>
            <ac:spMk id="9" creationId="{09D37389-A278-39E2-A08F-295EA7E30DCD}"/>
          </ac:spMkLst>
        </pc:spChg>
      </pc:sldChg>
      <pc:sldChg chg="add del">
        <pc:chgData name="JOSE DAVID CHACON MENDEZ" userId="2ce88095-ce4c-4136-b8da-0f8ac0a71fb2" providerId="ADAL" clId="{D75639A4-6055-4EFB-BFCD-96E3315678FC}" dt="2022-06-16T16:45:00.811" v="441"/>
        <pc:sldMkLst>
          <pc:docMk/>
          <pc:sldMk cId="3538014006" sldId="417"/>
        </pc:sldMkLst>
      </pc:sldChg>
      <pc:sldChg chg="modSp add mod">
        <pc:chgData name="JOSE DAVID CHACON MENDEZ" userId="2ce88095-ce4c-4136-b8da-0f8ac0a71fb2" providerId="ADAL" clId="{D75639A4-6055-4EFB-BFCD-96E3315678FC}" dt="2022-06-16T16:48:37.869" v="1144" actId="20577"/>
        <pc:sldMkLst>
          <pc:docMk/>
          <pc:sldMk cId="946555297" sldId="418"/>
        </pc:sldMkLst>
        <pc:spChg chg="mod">
          <ac:chgData name="JOSE DAVID CHACON MENDEZ" userId="2ce88095-ce4c-4136-b8da-0f8ac0a71fb2" providerId="ADAL" clId="{D75639A4-6055-4EFB-BFCD-96E3315678FC}" dt="2022-06-16T16:48:16.319" v="1041" actId="20577"/>
          <ac:spMkLst>
            <pc:docMk/>
            <pc:sldMk cId="946555297" sldId="418"/>
            <ac:spMk id="2" creationId="{4A3D5B30-22D9-B09C-C174-21B5AE5C49A5}"/>
          </ac:spMkLst>
        </pc:spChg>
        <pc:spChg chg="mod">
          <ac:chgData name="JOSE DAVID CHACON MENDEZ" userId="2ce88095-ce4c-4136-b8da-0f8ac0a71fb2" providerId="ADAL" clId="{D75639A4-6055-4EFB-BFCD-96E3315678FC}" dt="2022-06-16T16:48:37.869" v="1144" actId="20577"/>
          <ac:spMkLst>
            <pc:docMk/>
            <pc:sldMk cId="946555297" sldId="418"/>
            <ac:spMk id="9" creationId="{09D37389-A278-39E2-A08F-295EA7E30DCD}"/>
          </ac:spMkLst>
        </pc:spChg>
      </pc:sldChg>
      <pc:sldChg chg="new del">
        <pc:chgData name="JOSE DAVID CHACON MENDEZ" userId="2ce88095-ce4c-4136-b8da-0f8ac0a71fb2" providerId="ADAL" clId="{D75639A4-6055-4EFB-BFCD-96E3315678FC}" dt="2022-06-17T15:54:19.415" v="1906" actId="47"/>
        <pc:sldMkLst>
          <pc:docMk/>
          <pc:sldMk cId="1565529478" sldId="419"/>
        </pc:sldMkLst>
      </pc:sldChg>
      <pc:sldMasterChg chg="del delSldLayout">
        <pc:chgData name="JOSE DAVID CHACON MENDEZ" userId="2ce88095-ce4c-4136-b8da-0f8ac0a71fb2" providerId="ADAL" clId="{D75639A4-6055-4EFB-BFCD-96E3315678FC}" dt="2022-06-16T16:21:07.140" v="0" actId="47"/>
        <pc:sldMasterMkLst>
          <pc:docMk/>
          <pc:sldMasterMk cId="1053863032" sldId="2147483678"/>
        </pc:sldMasterMkLst>
        <pc:sldLayoutChg chg="del">
          <pc:chgData name="JOSE DAVID CHACON MENDEZ" userId="2ce88095-ce4c-4136-b8da-0f8ac0a71fb2" providerId="ADAL" clId="{D75639A4-6055-4EFB-BFCD-96E3315678FC}" dt="2022-06-16T16:21:07.140" v="0" actId="47"/>
          <pc:sldLayoutMkLst>
            <pc:docMk/>
            <pc:sldMasterMk cId="1053863032" sldId="2147483678"/>
            <pc:sldLayoutMk cId="57743024" sldId="2147483679"/>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2937447411" sldId="2147483680"/>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512473727" sldId="2147483681"/>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3476886364" sldId="2147483682"/>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567089128" sldId="2147483683"/>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625062561" sldId="2147483684"/>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729810647" sldId="2147483685"/>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297003666" sldId="2147483686"/>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216888351" sldId="2147483687"/>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4272863001" sldId="2147483688"/>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288455772" sldId="214748368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DF5DBD-CF13-45B7-B984-83A8DAA318E9}" type="doc">
      <dgm:prSet loTypeId="urn:microsoft.com/office/officeart/2005/8/layout/hList6" loCatId="list" qsTypeId="urn:microsoft.com/office/officeart/2005/8/quickstyle/simple1" qsCatId="simple" csTypeId="urn:microsoft.com/office/officeart/2005/8/colors/accent0_1" csCatId="mainScheme" phldr="1"/>
      <dgm:spPr/>
      <dgm:t>
        <a:bodyPr/>
        <a:lstStyle/>
        <a:p>
          <a:endParaRPr lang="es-CR"/>
        </a:p>
      </dgm:t>
    </dgm:pt>
    <dgm:pt modelId="{DE860AF0-CD7B-4D4C-B340-56DEE66048A6}">
      <dgm:prSet phldrT="[Texto]"/>
      <dgm:spPr>
        <a:ln w="28575">
          <a:solidFill>
            <a:srgbClr val="A42526"/>
          </a:solidFill>
        </a:ln>
      </dgm:spPr>
      <dgm:t>
        <a:bodyPr/>
        <a:lstStyle/>
        <a:p>
          <a:r>
            <a:rPr lang="es-MX" dirty="0"/>
            <a:t>Utilidad</a:t>
          </a:r>
          <a:endParaRPr lang="es-CR" dirty="0"/>
        </a:p>
      </dgm:t>
    </dgm:pt>
    <dgm:pt modelId="{BF1DBDE8-FC9D-42FE-9D59-CFED981984E7}" type="parTrans" cxnId="{9687AA49-1203-4830-87C0-2CA938BAC88C}">
      <dgm:prSet/>
      <dgm:spPr/>
      <dgm:t>
        <a:bodyPr/>
        <a:lstStyle/>
        <a:p>
          <a:endParaRPr lang="es-CR"/>
        </a:p>
      </dgm:t>
    </dgm:pt>
    <dgm:pt modelId="{565F0877-4001-4E18-AB85-E14BB0BD74C2}" type="sibTrans" cxnId="{9687AA49-1203-4830-87C0-2CA938BAC88C}">
      <dgm:prSet/>
      <dgm:spPr/>
      <dgm:t>
        <a:bodyPr/>
        <a:lstStyle/>
        <a:p>
          <a:endParaRPr lang="es-CR"/>
        </a:p>
      </dgm:t>
    </dgm:pt>
    <dgm:pt modelId="{1AC4360C-E83B-40ED-B9F5-8B793E2E80C7}">
      <dgm:prSet phldrT="[Texto]"/>
      <dgm:spPr>
        <a:ln w="28575">
          <a:solidFill>
            <a:srgbClr val="A50021"/>
          </a:solidFill>
        </a:ln>
      </dgm:spPr>
      <dgm:t>
        <a:bodyPr/>
        <a:lstStyle/>
        <a:p>
          <a:r>
            <a:rPr lang="es-MX" dirty="0"/>
            <a:t>Conveniencia </a:t>
          </a:r>
          <a:endParaRPr lang="es-CR" dirty="0"/>
        </a:p>
      </dgm:t>
    </dgm:pt>
    <dgm:pt modelId="{2098C68D-88A0-4324-8E4F-53CF99022657}" type="parTrans" cxnId="{618AC7E1-41CC-43CA-B3BC-031FE0738E72}">
      <dgm:prSet/>
      <dgm:spPr/>
      <dgm:t>
        <a:bodyPr/>
        <a:lstStyle/>
        <a:p>
          <a:endParaRPr lang="es-CR"/>
        </a:p>
      </dgm:t>
    </dgm:pt>
    <dgm:pt modelId="{567DFAAC-1CAE-4F57-855C-46CDE22109FD}" type="sibTrans" cxnId="{618AC7E1-41CC-43CA-B3BC-031FE0738E72}">
      <dgm:prSet/>
      <dgm:spPr/>
      <dgm:t>
        <a:bodyPr/>
        <a:lstStyle/>
        <a:p>
          <a:endParaRPr lang="es-CR"/>
        </a:p>
      </dgm:t>
    </dgm:pt>
    <dgm:pt modelId="{BFBA4B2E-537A-42B9-A750-0529C7A12109}">
      <dgm:prSet phldrT="[Texto]"/>
      <dgm:spPr>
        <a:ln w="28575">
          <a:solidFill>
            <a:srgbClr val="A50021"/>
          </a:solidFill>
        </a:ln>
      </dgm:spPr>
      <dgm:t>
        <a:bodyPr/>
        <a:lstStyle/>
        <a:p>
          <a:r>
            <a:rPr lang="es-MX" dirty="0"/>
            <a:t>Relevancia Social</a:t>
          </a:r>
          <a:endParaRPr lang="es-CR" dirty="0"/>
        </a:p>
      </dgm:t>
    </dgm:pt>
    <dgm:pt modelId="{B9BEC902-ED2B-43FA-A667-0B6556E6E4A0}" type="parTrans" cxnId="{F13FD94B-3919-4776-A32B-21D69CF4FE5E}">
      <dgm:prSet/>
      <dgm:spPr/>
      <dgm:t>
        <a:bodyPr/>
        <a:lstStyle/>
        <a:p>
          <a:endParaRPr lang="es-CR"/>
        </a:p>
      </dgm:t>
    </dgm:pt>
    <dgm:pt modelId="{7EF3A474-271B-486A-A2AE-10ACA87FCE10}" type="sibTrans" cxnId="{F13FD94B-3919-4776-A32B-21D69CF4FE5E}">
      <dgm:prSet/>
      <dgm:spPr/>
      <dgm:t>
        <a:bodyPr/>
        <a:lstStyle/>
        <a:p>
          <a:endParaRPr lang="es-CR"/>
        </a:p>
      </dgm:t>
    </dgm:pt>
    <dgm:pt modelId="{34FF00DC-01A3-4179-911B-483A4DABFA5A}">
      <dgm:prSet phldrT="[Texto]"/>
      <dgm:spPr>
        <a:ln w="28575">
          <a:solidFill>
            <a:srgbClr val="A50021"/>
          </a:solidFill>
        </a:ln>
      </dgm:spPr>
      <dgm:t>
        <a:bodyPr/>
        <a:lstStyle/>
        <a:p>
          <a:r>
            <a:rPr lang="es-MX" dirty="0"/>
            <a:t>Viabilidad </a:t>
          </a:r>
          <a:endParaRPr lang="es-CR" dirty="0"/>
        </a:p>
      </dgm:t>
    </dgm:pt>
    <dgm:pt modelId="{B3EFC46F-CE48-4A30-B9F4-72B4ACD2743E}" type="parTrans" cxnId="{17376433-46DE-4E83-8E77-34C83FFA8838}">
      <dgm:prSet/>
      <dgm:spPr/>
      <dgm:t>
        <a:bodyPr/>
        <a:lstStyle/>
        <a:p>
          <a:endParaRPr lang="es-CR"/>
        </a:p>
      </dgm:t>
    </dgm:pt>
    <dgm:pt modelId="{69EB44A4-D1B2-44A5-894A-1EEFC8DD23AF}" type="sibTrans" cxnId="{17376433-46DE-4E83-8E77-34C83FFA8838}">
      <dgm:prSet/>
      <dgm:spPr/>
      <dgm:t>
        <a:bodyPr/>
        <a:lstStyle/>
        <a:p>
          <a:endParaRPr lang="es-CR"/>
        </a:p>
      </dgm:t>
    </dgm:pt>
    <dgm:pt modelId="{644F3C16-8388-4B4B-B29C-B68D6990B94B}" type="pres">
      <dgm:prSet presAssocID="{FADF5DBD-CF13-45B7-B984-83A8DAA318E9}" presName="Name0" presStyleCnt="0">
        <dgm:presLayoutVars>
          <dgm:dir/>
          <dgm:resizeHandles val="exact"/>
        </dgm:presLayoutVars>
      </dgm:prSet>
      <dgm:spPr/>
    </dgm:pt>
    <dgm:pt modelId="{D44734ED-C57E-490C-B0AD-42EBD540E94C}" type="pres">
      <dgm:prSet presAssocID="{DE860AF0-CD7B-4D4C-B340-56DEE66048A6}" presName="node" presStyleLbl="node1" presStyleIdx="0" presStyleCnt="4">
        <dgm:presLayoutVars>
          <dgm:bulletEnabled val="1"/>
        </dgm:presLayoutVars>
      </dgm:prSet>
      <dgm:spPr/>
    </dgm:pt>
    <dgm:pt modelId="{A28EF987-8644-4473-9277-ADB64B5DA86D}" type="pres">
      <dgm:prSet presAssocID="{565F0877-4001-4E18-AB85-E14BB0BD74C2}" presName="sibTrans" presStyleCnt="0"/>
      <dgm:spPr/>
    </dgm:pt>
    <dgm:pt modelId="{08A82BD4-4FEB-415C-92F0-BF60002F674D}" type="pres">
      <dgm:prSet presAssocID="{1AC4360C-E83B-40ED-B9F5-8B793E2E80C7}" presName="node" presStyleLbl="node1" presStyleIdx="1" presStyleCnt="4">
        <dgm:presLayoutVars>
          <dgm:bulletEnabled val="1"/>
        </dgm:presLayoutVars>
      </dgm:prSet>
      <dgm:spPr/>
    </dgm:pt>
    <dgm:pt modelId="{316B011B-18C3-48EB-B682-08B5ABA5D03F}" type="pres">
      <dgm:prSet presAssocID="{567DFAAC-1CAE-4F57-855C-46CDE22109FD}" presName="sibTrans" presStyleCnt="0"/>
      <dgm:spPr/>
    </dgm:pt>
    <dgm:pt modelId="{2DDEAD03-9936-452A-A1AC-C6DAF33569DF}" type="pres">
      <dgm:prSet presAssocID="{BFBA4B2E-537A-42B9-A750-0529C7A12109}" presName="node" presStyleLbl="node1" presStyleIdx="2" presStyleCnt="4">
        <dgm:presLayoutVars>
          <dgm:bulletEnabled val="1"/>
        </dgm:presLayoutVars>
      </dgm:prSet>
      <dgm:spPr/>
    </dgm:pt>
    <dgm:pt modelId="{35FEC54C-85B5-4C31-BC6B-AB3B2618EF8A}" type="pres">
      <dgm:prSet presAssocID="{7EF3A474-271B-486A-A2AE-10ACA87FCE10}" presName="sibTrans" presStyleCnt="0"/>
      <dgm:spPr/>
    </dgm:pt>
    <dgm:pt modelId="{F632F1D3-C4E0-4A2D-A6CD-BB58007D10A9}" type="pres">
      <dgm:prSet presAssocID="{34FF00DC-01A3-4179-911B-483A4DABFA5A}" presName="node" presStyleLbl="node1" presStyleIdx="3" presStyleCnt="4">
        <dgm:presLayoutVars>
          <dgm:bulletEnabled val="1"/>
        </dgm:presLayoutVars>
      </dgm:prSet>
      <dgm:spPr/>
    </dgm:pt>
  </dgm:ptLst>
  <dgm:cxnLst>
    <dgm:cxn modelId="{72B4DB19-DDE4-49ED-BB67-732E0C44D18D}" type="presOf" srcId="{1AC4360C-E83B-40ED-B9F5-8B793E2E80C7}" destId="{08A82BD4-4FEB-415C-92F0-BF60002F674D}" srcOrd="0" destOrd="0" presId="urn:microsoft.com/office/officeart/2005/8/layout/hList6"/>
    <dgm:cxn modelId="{08BDE91D-6B07-4C02-8F6C-D47240229EB5}" type="presOf" srcId="{FADF5DBD-CF13-45B7-B984-83A8DAA318E9}" destId="{644F3C16-8388-4B4B-B29C-B68D6990B94B}" srcOrd="0" destOrd="0" presId="urn:microsoft.com/office/officeart/2005/8/layout/hList6"/>
    <dgm:cxn modelId="{17376433-46DE-4E83-8E77-34C83FFA8838}" srcId="{FADF5DBD-CF13-45B7-B984-83A8DAA318E9}" destId="{34FF00DC-01A3-4179-911B-483A4DABFA5A}" srcOrd="3" destOrd="0" parTransId="{B3EFC46F-CE48-4A30-B9F4-72B4ACD2743E}" sibTransId="{69EB44A4-D1B2-44A5-894A-1EEFC8DD23AF}"/>
    <dgm:cxn modelId="{40770E62-3C74-4F41-8461-2AF6FB5C2277}" type="presOf" srcId="{BFBA4B2E-537A-42B9-A750-0529C7A12109}" destId="{2DDEAD03-9936-452A-A1AC-C6DAF33569DF}" srcOrd="0" destOrd="0" presId="urn:microsoft.com/office/officeart/2005/8/layout/hList6"/>
    <dgm:cxn modelId="{9687AA49-1203-4830-87C0-2CA938BAC88C}" srcId="{FADF5DBD-CF13-45B7-B984-83A8DAA318E9}" destId="{DE860AF0-CD7B-4D4C-B340-56DEE66048A6}" srcOrd="0" destOrd="0" parTransId="{BF1DBDE8-FC9D-42FE-9D59-CFED981984E7}" sibTransId="{565F0877-4001-4E18-AB85-E14BB0BD74C2}"/>
    <dgm:cxn modelId="{F13FD94B-3919-4776-A32B-21D69CF4FE5E}" srcId="{FADF5DBD-CF13-45B7-B984-83A8DAA318E9}" destId="{BFBA4B2E-537A-42B9-A750-0529C7A12109}" srcOrd="2" destOrd="0" parTransId="{B9BEC902-ED2B-43FA-A667-0B6556E6E4A0}" sibTransId="{7EF3A474-271B-486A-A2AE-10ACA87FCE10}"/>
    <dgm:cxn modelId="{618AC7E1-41CC-43CA-B3BC-031FE0738E72}" srcId="{FADF5DBD-CF13-45B7-B984-83A8DAA318E9}" destId="{1AC4360C-E83B-40ED-B9F5-8B793E2E80C7}" srcOrd="1" destOrd="0" parTransId="{2098C68D-88A0-4324-8E4F-53CF99022657}" sibTransId="{567DFAAC-1CAE-4F57-855C-46CDE22109FD}"/>
    <dgm:cxn modelId="{D2594CED-B537-4679-A564-861310022B59}" type="presOf" srcId="{DE860AF0-CD7B-4D4C-B340-56DEE66048A6}" destId="{D44734ED-C57E-490C-B0AD-42EBD540E94C}" srcOrd="0" destOrd="0" presId="urn:microsoft.com/office/officeart/2005/8/layout/hList6"/>
    <dgm:cxn modelId="{A8B443F5-2D2D-45B8-B855-8AB41CCFE7F6}" type="presOf" srcId="{34FF00DC-01A3-4179-911B-483A4DABFA5A}" destId="{F632F1D3-C4E0-4A2D-A6CD-BB58007D10A9}" srcOrd="0" destOrd="0" presId="urn:microsoft.com/office/officeart/2005/8/layout/hList6"/>
    <dgm:cxn modelId="{9B8381F1-185D-4758-A23A-B010E7D18A22}" type="presParOf" srcId="{644F3C16-8388-4B4B-B29C-B68D6990B94B}" destId="{D44734ED-C57E-490C-B0AD-42EBD540E94C}" srcOrd="0" destOrd="0" presId="urn:microsoft.com/office/officeart/2005/8/layout/hList6"/>
    <dgm:cxn modelId="{FD05DED1-16A9-4DE3-8632-2D449C8500FB}" type="presParOf" srcId="{644F3C16-8388-4B4B-B29C-B68D6990B94B}" destId="{A28EF987-8644-4473-9277-ADB64B5DA86D}" srcOrd="1" destOrd="0" presId="urn:microsoft.com/office/officeart/2005/8/layout/hList6"/>
    <dgm:cxn modelId="{EE0C2BFB-ECA4-48F9-AEEF-72A4F139F5D7}" type="presParOf" srcId="{644F3C16-8388-4B4B-B29C-B68D6990B94B}" destId="{08A82BD4-4FEB-415C-92F0-BF60002F674D}" srcOrd="2" destOrd="0" presId="urn:microsoft.com/office/officeart/2005/8/layout/hList6"/>
    <dgm:cxn modelId="{340E554C-31EA-44F9-85D2-2F32DF5F623C}" type="presParOf" srcId="{644F3C16-8388-4B4B-B29C-B68D6990B94B}" destId="{316B011B-18C3-48EB-B682-08B5ABA5D03F}" srcOrd="3" destOrd="0" presId="urn:microsoft.com/office/officeart/2005/8/layout/hList6"/>
    <dgm:cxn modelId="{E67BC8B7-D882-4E02-AAF1-6674B661FDB4}" type="presParOf" srcId="{644F3C16-8388-4B4B-B29C-B68D6990B94B}" destId="{2DDEAD03-9936-452A-A1AC-C6DAF33569DF}" srcOrd="4" destOrd="0" presId="urn:microsoft.com/office/officeart/2005/8/layout/hList6"/>
    <dgm:cxn modelId="{572F9AF6-BBE4-45FB-86D2-E1B898BF2BEE}" type="presParOf" srcId="{644F3C16-8388-4B4B-B29C-B68D6990B94B}" destId="{35FEC54C-85B5-4C31-BC6B-AB3B2618EF8A}" srcOrd="5" destOrd="0" presId="urn:microsoft.com/office/officeart/2005/8/layout/hList6"/>
    <dgm:cxn modelId="{2592F1DE-9344-4E82-A842-FD08A954D9AD}" type="presParOf" srcId="{644F3C16-8388-4B4B-B29C-B68D6990B94B}" destId="{F632F1D3-C4E0-4A2D-A6CD-BB58007D10A9}"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C0D244-46B6-4539-B5EC-9808AC8394E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CR"/>
        </a:p>
      </dgm:t>
    </dgm:pt>
    <dgm:pt modelId="{3ECC5E6A-A7DD-4810-9B5D-225412F94202}">
      <dgm:prSet phldrT="[Texto]" custT="1"/>
      <dgm:spPr>
        <a:solidFill>
          <a:srgbClr val="A52526"/>
        </a:solidFill>
        <a:ln>
          <a:solidFill>
            <a:schemeClr val="accent1"/>
          </a:solidFill>
        </a:ln>
      </dgm:spPr>
      <dgm:t>
        <a:bodyPr/>
        <a:lstStyle/>
        <a:p>
          <a:r>
            <a:rPr lang="es-ES" sz="3200" dirty="0"/>
            <a:t>Nacionales</a:t>
          </a:r>
          <a:r>
            <a:rPr lang="es-ES" sz="5200" dirty="0"/>
            <a:t> </a:t>
          </a:r>
          <a:endParaRPr lang="es-CR" sz="5200" dirty="0"/>
        </a:p>
      </dgm:t>
    </dgm:pt>
    <dgm:pt modelId="{DA7ADFE6-7B8A-4E30-B1E5-F77453B831AC}" type="parTrans" cxnId="{5AA6E013-7779-44F9-967F-DD90B5865D34}">
      <dgm:prSet/>
      <dgm:spPr/>
      <dgm:t>
        <a:bodyPr/>
        <a:lstStyle/>
        <a:p>
          <a:endParaRPr lang="es-CR"/>
        </a:p>
      </dgm:t>
    </dgm:pt>
    <dgm:pt modelId="{2BDE6A63-ADFF-4873-939F-4A03B20401B2}" type="sibTrans" cxnId="{5AA6E013-7779-44F9-967F-DD90B5865D34}">
      <dgm:prSet/>
      <dgm:spPr/>
      <dgm:t>
        <a:bodyPr/>
        <a:lstStyle/>
        <a:p>
          <a:endParaRPr lang="es-CR"/>
        </a:p>
      </dgm:t>
    </dgm:pt>
    <dgm:pt modelId="{5CE2A9E5-8B6E-41A3-BB48-E2E87228A09E}">
      <dgm:prSet phldrT="[Texto]" custT="1"/>
      <dgm:spPr/>
      <dgm:t>
        <a:bodyPr/>
        <a:lstStyle/>
        <a:p>
          <a:r>
            <a:rPr lang="es-ES" sz="1800" dirty="0">
              <a:latin typeface="Arial" panose="020B0604020202020204" pitchFamily="34" charset="0"/>
              <a:cs typeface="Arial" panose="020B0604020202020204" pitchFamily="34" charset="0"/>
            </a:rPr>
            <a:t>Nota: </a:t>
          </a:r>
          <a:endParaRPr lang="es-CR" sz="1800" dirty="0">
            <a:latin typeface="Arial" panose="020B0604020202020204" pitchFamily="34" charset="0"/>
            <a:cs typeface="Arial" panose="020B0604020202020204" pitchFamily="34" charset="0"/>
          </a:endParaRPr>
        </a:p>
      </dgm:t>
    </dgm:pt>
    <dgm:pt modelId="{97602677-EFF3-43AC-ABBF-76F31F33EA0A}" type="parTrans" cxnId="{01A7DF5D-5BDF-42D6-A6C2-710650540D81}">
      <dgm:prSet/>
      <dgm:spPr/>
      <dgm:t>
        <a:bodyPr/>
        <a:lstStyle/>
        <a:p>
          <a:endParaRPr lang="es-CR"/>
        </a:p>
      </dgm:t>
    </dgm:pt>
    <dgm:pt modelId="{07D25F14-23A6-4759-B901-4D365A4C6EEE}" type="sibTrans" cxnId="{01A7DF5D-5BDF-42D6-A6C2-710650540D81}">
      <dgm:prSet/>
      <dgm:spPr/>
      <dgm:t>
        <a:bodyPr/>
        <a:lstStyle/>
        <a:p>
          <a:endParaRPr lang="es-CR"/>
        </a:p>
      </dgm:t>
    </dgm:pt>
    <dgm:pt modelId="{9C4912DB-6E38-43DD-93A2-F1F0A119586F}">
      <dgm:prSet phldrT="[Texto]" custT="1"/>
      <dgm:spPr>
        <a:solidFill>
          <a:srgbClr val="A52526"/>
        </a:solidFill>
      </dgm:spPr>
      <dgm:t>
        <a:bodyPr/>
        <a:lstStyle/>
        <a:p>
          <a:r>
            <a:rPr lang="es-ES" sz="3200" dirty="0"/>
            <a:t>Internacionales</a:t>
          </a:r>
          <a:endParaRPr lang="es-CR" sz="5200" dirty="0"/>
        </a:p>
      </dgm:t>
    </dgm:pt>
    <dgm:pt modelId="{3FA67DB9-AB63-4392-8260-8A2B7A72D180}" type="parTrans" cxnId="{42545956-441F-4BD6-BF10-BF03DE2EF8F1}">
      <dgm:prSet/>
      <dgm:spPr/>
      <dgm:t>
        <a:bodyPr/>
        <a:lstStyle/>
        <a:p>
          <a:endParaRPr lang="es-CR"/>
        </a:p>
      </dgm:t>
    </dgm:pt>
    <dgm:pt modelId="{6D23C397-23FA-42A8-90E0-3BC6E79E24EE}" type="sibTrans" cxnId="{42545956-441F-4BD6-BF10-BF03DE2EF8F1}">
      <dgm:prSet/>
      <dgm:spPr/>
      <dgm:t>
        <a:bodyPr/>
        <a:lstStyle/>
        <a:p>
          <a:endParaRPr lang="es-CR"/>
        </a:p>
      </dgm:t>
    </dgm:pt>
    <dgm:pt modelId="{076B378C-23EE-4F0C-9ADE-B5C258146754}">
      <dgm:prSet phldrT="[Texto]" custT="1"/>
      <dgm:spPr/>
      <dgm:t>
        <a:bodyPr/>
        <a:lstStyle/>
        <a:p>
          <a:r>
            <a:rPr lang="es-ES" sz="1800" dirty="0">
              <a:latin typeface="Arial" panose="020B0604020202020204" pitchFamily="34" charset="0"/>
              <a:cs typeface="Arial" panose="020B0604020202020204" pitchFamily="34" charset="0"/>
            </a:rPr>
            <a:t>Nota: </a:t>
          </a:r>
          <a:endParaRPr lang="es-CR" sz="1800" dirty="0">
            <a:latin typeface="Arial" panose="020B0604020202020204" pitchFamily="34" charset="0"/>
            <a:cs typeface="Arial" panose="020B0604020202020204" pitchFamily="34" charset="0"/>
          </a:endParaRPr>
        </a:p>
      </dgm:t>
    </dgm:pt>
    <dgm:pt modelId="{5B1F207E-6E93-45D7-A696-049391DAF325}" type="parTrans" cxnId="{42D05368-336C-4B69-8B05-C9D78F923622}">
      <dgm:prSet/>
      <dgm:spPr/>
      <dgm:t>
        <a:bodyPr/>
        <a:lstStyle/>
        <a:p>
          <a:endParaRPr lang="es-CR"/>
        </a:p>
      </dgm:t>
    </dgm:pt>
    <dgm:pt modelId="{B9AF6724-BDAA-44DB-8D7E-B56E83738450}" type="sibTrans" cxnId="{42D05368-336C-4B69-8B05-C9D78F923622}">
      <dgm:prSet/>
      <dgm:spPr/>
      <dgm:t>
        <a:bodyPr/>
        <a:lstStyle/>
        <a:p>
          <a:endParaRPr lang="es-CR"/>
        </a:p>
      </dgm:t>
    </dgm:pt>
    <dgm:pt modelId="{5C51230D-EEA4-495F-ABE9-7A8C55EC609E}">
      <dgm:prSet phldrT="[Texto]" custT="1"/>
      <dgm:spPr/>
      <dgm:t>
        <a:bodyPr/>
        <a:lstStyle/>
        <a:p>
          <a:r>
            <a:rPr lang="es-ES" sz="1800" dirty="0">
              <a:latin typeface="Arial" panose="020B0604020202020204" pitchFamily="34" charset="0"/>
              <a:cs typeface="Arial" panose="020B0604020202020204" pitchFamily="34" charset="0"/>
            </a:rPr>
            <a:t>Se pueden incluir varios de los antecedentes nacionales mencionados en la tesis, pero se debe de elegir el principal para detallar en la presentación oral.</a:t>
          </a:r>
          <a:endParaRPr lang="es-CR" sz="1800" dirty="0">
            <a:latin typeface="Arial" panose="020B0604020202020204" pitchFamily="34" charset="0"/>
            <a:cs typeface="Arial" panose="020B0604020202020204" pitchFamily="34" charset="0"/>
          </a:endParaRPr>
        </a:p>
      </dgm:t>
    </dgm:pt>
    <dgm:pt modelId="{A108C7EC-4656-4CC1-8749-A9A7D958EF52}" type="parTrans" cxnId="{EC24F7A2-E2F0-433A-9D59-E39615209529}">
      <dgm:prSet/>
      <dgm:spPr/>
      <dgm:t>
        <a:bodyPr/>
        <a:lstStyle/>
        <a:p>
          <a:endParaRPr lang="es-CR"/>
        </a:p>
      </dgm:t>
    </dgm:pt>
    <dgm:pt modelId="{1125904C-AE94-492A-9522-EB6214072F4F}" type="sibTrans" cxnId="{EC24F7A2-E2F0-433A-9D59-E39615209529}">
      <dgm:prSet/>
      <dgm:spPr/>
      <dgm:t>
        <a:bodyPr/>
        <a:lstStyle/>
        <a:p>
          <a:endParaRPr lang="es-CR"/>
        </a:p>
      </dgm:t>
    </dgm:pt>
    <dgm:pt modelId="{6944FB67-7198-47A8-9E09-130E3B5803ED}">
      <dgm:prSet custT="1"/>
      <dgm:spPr/>
      <dgm:t>
        <a:bodyPr/>
        <a:lstStyle/>
        <a:p>
          <a:r>
            <a:rPr lang="es-ES" sz="1800" dirty="0">
              <a:latin typeface="Arial" panose="020B0604020202020204" pitchFamily="34" charset="0"/>
              <a:cs typeface="Arial" panose="020B0604020202020204" pitchFamily="34" charset="0"/>
            </a:rPr>
            <a:t>Se pueden incluir varios de los antecedentes internacionales mencionados en la tesis, pero se debe de elegir el principal para detallar en la presentación oral. </a:t>
          </a:r>
          <a:endParaRPr lang="es-CR" sz="1800" dirty="0">
            <a:latin typeface="Arial" panose="020B0604020202020204" pitchFamily="34" charset="0"/>
            <a:cs typeface="Arial" panose="020B0604020202020204" pitchFamily="34" charset="0"/>
          </a:endParaRPr>
        </a:p>
      </dgm:t>
    </dgm:pt>
    <dgm:pt modelId="{7FC166D6-C386-4464-9D2C-8A127601B017}" type="parTrans" cxnId="{E5A0AD20-ADA8-4A4E-A809-1C44BD446582}">
      <dgm:prSet/>
      <dgm:spPr/>
      <dgm:t>
        <a:bodyPr/>
        <a:lstStyle/>
        <a:p>
          <a:endParaRPr lang="es-CR"/>
        </a:p>
      </dgm:t>
    </dgm:pt>
    <dgm:pt modelId="{080E94C2-019D-4E02-9EA5-11EF3EF48C38}" type="sibTrans" cxnId="{E5A0AD20-ADA8-4A4E-A809-1C44BD446582}">
      <dgm:prSet/>
      <dgm:spPr/>
      <dgm:t>
        <a:bodyPr/>
        <a:lstStyle/>
        <a:p>
          <a:endParaRPr lang="es-CR"/>
        </a:p>
      </dgm:t>
    </dgm:pt>
    <dgm:pt modelId="{63269143-52B4-40B0-BAA4-059C3806E5DA}">
      <dgm:prSet phldrT="[Texto]" custT="1"/>
      <dgm:spPr/>
      <dgm:t>
        <a:bodyPr/>
        <a:lstStyle/>
        <a:p>
          <a:r>
            <a:rPr lang="es-ES" sz="18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dirty="0">
            <a:latin typeface="Arial" panose="020B0604020202020204" pitchFamily="34" charset="0"/>
            <a:cs typeface="Arial" panose="020B0604020202020204" pitchFamily="34" charset="0"/>
          </a:endParaRPr>
        </a:p>
      </dgm:t>
    </dgm:pt>
    <dgm:pt modelId="{F8C87653-28FE-4D64-ABE9-08DD6121C07F}" type="parTrans" cxnId="{DD72E056-3F17-40F4-9435-082889851178}">
      <dgm:prSet/>
      <dgm:spPr/>
    </dgm:pt>
    <dgm:pt modelId="{EBBC30E9-E408-47E1-9D62-6623DDB06442}" type="sibTrans" cxnId="{DD72E056-3F17-40F4-9435-082889851178}">
      <dgm:prSet/>
      <dgm:spPr/>
    </dgm:pt>
    <dgm:pt modelId="{0C776B42-EFB8-4D37-A630-14D06902F01C}">
      <dgm:prSet custT="1"/>
      <dgm:spPr/>
      <dgm:t>
        <a:bodyPr/>
        <a:lstStyle/>
        <a:p>
          <a:r>
            <a:rPr lang="es-ES" sz="18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dirty="0">
            <a:latin typeface="Arial" panose="020B0604020202020204" pitchFamily="34" charset="0"/>
            <a:cs typeface="Arial" panose="020B0604020202020204" pitchFamily="34" charset="0"/>
          </a:endParaRPr>
        </a:p>
      </dgm:t>
    </dgm:pt>
    <dgm:pt modelId="{3EFCF798-13F0-4D3D-AB14-2061171E7219}" type="parTrans" cxnId="{EC6234F9-5F7F-4DE3-B524-C180727D8AF1}">
      <dgm:prSet/>
      <dgm:spPr/>
    </dgm:pt>
    <dgm:pt modelId="{819521D9-6C8A-4B69-BE33-D464F68DDFED}" type="sibTrans" cxnId="{EC6234F9-5F7F-4DE3-B524-C180727D8AF1}">
      <dgm:prSet/>
      <dgm:spPr/>
    </dgm:pt>
    <dgm:pt modelId="{236A4263-58FB-4DE1-9B75-E1EA5A083429}" type="pres">
      <dgm:prSet presAssocID="{B0C0D244-46B6-4539-B5EC-9808AC8394EE}" presName="Name0" presStyleCnt="0">
        <dgm:presLayoutVars>
          <dgm:dir/>
          <dgm:animLvl val="lvl"/>
          <dgm:resizeHandles val="exact"/>
        </dgm:presLayoutVars>
      </dgm:prSet>
      <dgm:spPr/>
    </dgm:pt>
    <dgm:pt modelId="{7E8E01B5-731A-4FAA-8CB1-F1C977F94AB2}" type="pres">
      <dgm:prSet presAssocID="{3ECC5E6A-A7DD-4810-9B5D-225412F94202}" presName="composite" presStyleCnt="0"/>
      <dgm:spPr/>
    </dgm:pt>
    <dgm:pt modelId="{236332D9-E8BA-4C6E-98C2-CB7156BACF6E}" type="pres">
      <dgm:prSet presAssocID="{3ECC5E6A-A7DD-4810-9B5D-225412F94202}" presName="parTx" presStyleLbl="alignNode1" presStyleIdx="0" presStyleCnt="2">
        <dgm:presLayoutVars>
          <dgm:chMax val="0"/>
          <dgm:chPref val="0"/>
          <dgm:bulletEnabled val="1"/>
        </dgm:presLayoutVars>
      </dgm:prSet>
      <dgm:spPr/>
    </dgm:pt>
    <dgm:pt modelId="{F9F0BD3F-FB7C-4EAD-B52C-BA115C053CF5}" type="pres">
      <dgm:prSet presAssocID="{3ECC5E6A-A7DD-4810-9B5D-225412F94202}" presName="desTx" presStyleLbl="alignAccFollowNode1" presStyleIdx="0" presStyleCnt="2">
        <dgm:presLayoutVars>
          <dgm:bulletEnabled val="1"/>
        </dgm:presLayoutVars>
      </dgm:prSet>
      <dgm:spPr/>
    </dgm:pt>
    <dgm:pt modelId="{64626531-2B8A-4001-B146-03819C99D35F}" type="pres">
      <dgm:prSet presAssocID="{2BDE6A63-ADFF-4873-939F-4A03B20401B2}" presName="space" presStyleCnt="0"/>
      <dgm:spPr/>
    </dgm:pt>
    <dgm:pt modelId="{087E38B1-CCA5-428A-AB84-58E102BB1E8A}" type="pres">
      <dgm:prSet presAssocID="{9C4912DB-6E38-43DD-93A2-F1F0A119586F}" presName="composite" presStyleCnt="0"/>
      <dgm:spPr/>
    </dgm:pt>
    <dgm:pt modelId="{7AF28180-675F-46E4-97A7-63E4F22BB0A1}" type="pres">
      <dgm:prSet presAssocID="{9C4912DB-6E38-43DD-93A2-F1F0A119586F}" presName="parTx" presStyleLbl="alignNode1" presStyleIdx="1" presStyleCnt="2">
        <dgm:presLayoutVars>
          <dgm:chMax val="0"/>
          <dgm:chPref val="0"/>
          <dgm:bulletEnabled val="1"/>
        </dgm:presLayoutVars>
      </dgm:prSet>
      <dgm:spPr/>
    </dgm:pt>
    <dgm:pt modelId="{A1AFB32B-83C2-4F31-82AD-E0578E4D4945}" type="pres">
      <dgm:prSet presAssocID="{9C4912DB-6E38-43DD-93A2-F1F0A119586F}" presName="desTx" presStyleLbl="alignAccFollowNode1" presStyleIdx="1" presStyleCnt="2">
        <dgm:presLayoutVars>
          <dgm:bulletEnabled val="1"/>
        </dgm:presLayoutVars>
      </dgm:prSet>
      <dgm:spPr/>
    </dgm:pt>
  </dgm:ptLst>
  <dgm:cxnLst>
    <dgm:cxn modelId="{4E6BD113-87A2-40B3-A95B-D56639ADDE59}" type="presOf" srcId="{9C4912DB-6E38-43DD-93A2-F1F0A119586F}" destId="{7AF28180-675F-46E4-97A7-63E4F22BB0A1}" srcOrd="0" destOrd="0" presId="urn:microsoft.com/office/officeart/2005/8/layout/hList1"/>
    <dgm:cxn modelId="{5AA6E013-7779-44F9-967F-DD90B5865D34}" srcId="{B0C0D244-46B6-4539-B5EC-9808AC8394EE}" destId="{3ECC5E6A-A7DD-4810-9B5D-225412F94202}" srcOrd="0" destOrd="0" parTransId="{DA7ADFE6-7B8A-4E30-B1E5-F77453B831AC}" sibTransId="{2BDE6A63-ADFF-4873-939F-4A03B20401B2}"/>
    <dgm:cxn modelId="{E5A0AD20-ADA8-4A4E-A809-1C44BD446582}" srcId="{076B378C-23EE-4F0C-9ADE-B5C258146754}" destId="{6944FB67-7198-47A8-9E09-130E3B5803ED}" srcOrd="0" destOrd="0" parTransId="{7FC166D6-C386-4464-9D2C-8A127601B017}" sibTransId="{080E94C2-019D-4E02-9EA5-11EF3EF48C38}"/>
    <dgm:cxn modelId="{68172D3F-F793-4156-888D-C233C5F08F7B}" type="presOf" srcId="{B0C0D244-46B6-4539-B5EC-9808AC8394EE}" destId="{236A4263-58FB-4DE1-9B75-E1EA5A083429}" srcOrd="0" destOrd="0" presId="urn:microsoft.com/office/officeart/2005/8/layout/hList1"/>
    <dgm:cxn modelId="{01A7DF5D-5BDF-42D6-A6C2-710650540D81}" srcId="{3ECC5E6A-A7DD-4810-9B5D-225412F94202}" destId="{5CE2A9E5-8B6E-41A3-BB48-E2E87228A09E}" srcOrd="0" destOrd="0" parTransId="{97602677-EFF3-43AC-ABBF-76F31F33EA0A}" sibTransId="{07D25F14-23A6-4759-B901-4D365A4C6EEE}"/>
    <dgm:cxn modelId="{A65F7A5E-7BCB-43D2-85D0-F458233AA6EE}" type="presOf" srcId="{6944FB67-7198-47A8-9E09-130E3B5803ED}" destId="{A1AFB32B-83C2-4F31-82AD-E0578E4D4945}" srcOrd="0" destOrd="1" presId="urn:microsoft.com/office/officeart/2005/8/layout/hList1"/>
    <dgm:cxn modelId="{42D05368-336C-4B69-8B05-C9D78F923622}" srcId="{9C4912DB-6E38-43DD-93A2-F1F0A119586F}" destId="{076B378C-23EE-4F0C-9ADE-B5C258146754}" srcOrd="0" destOrd="0" parTransId="{5B1F207E-6E93-45D7-A696-049391DAF325}" sibTransId="{B9AF6724-BDAA-44DB-8D7E-B56E83738450}"/>
    <dgm:cxn modelId="{F9D15652-F813-4361-8CE0-68158ED19D9A}" type="presOf" srcId="{5CE2A9E5-8B6E-41A3-BB48-E2E87228A09E}" destId="{F9F0BD3F-FB7C-4EAD-B52C-BA115C053CF5}" srcOrd="0" destOrd="0" presId="urn:microsoft.com/office/officeart/2005/8/layout/hList1"/>
    <dgm:cxn modelId="{42545956-441F-4BD6-BF10-BF03DE2EF8F1}" srcId="{B0C0D244-46B6-4539-B5EC-9808AC8394EE}" destId="{9C4912DB-6E38-43DD-93A2-F1F0A119586F}" srcOrd="1" destOrd="0" parTransId="{3FA67DB9-AB63-4392-8260-8A2B7A72D180}" sibTransId="{6D23C397-23FA-42A8-90E0-3BC6E79E24EE}"/>
    <dgm:cxn modelId="{DD72E056-3F17-40F4-9435-082889851178}" srcId="{5CE2A9E5-8B6E-41A3-BB48-E2E87228A09E}" destId="{63269143-52B4-40B0-BAA4-059C3806E5DA}" srcOrd="1" destOrd="0" parTransId="{F8C87653-28FE-4D64-ABE9-08DD6121C07F}" sibTransId="{EBBC30E9-E408-47E1-9D62-6623DDB06442}"/>
    <dgm:cxn modelId="{4A8B4482-AE79-4B12-BAF6-A87C24B8CBC3}" type="presOf" srcId="{63269143-52B4-40B0-BAA4-059C3806E5DA}" destId="{F9F0BD3F-FB7C-4EAD-B52C-BA115C053CF5}" srcOrd="0" destOrd="2" presId="urn:microsoft.com/office/officeart/2005/8/layout/hList1"/>
    <dgm:cxn modelId="{EC24F7A2-E2F0-433A-9D59-E39615209529}" srcId="{5CE2A9E5-8B6E-41A3-BB48-E2E87228A09E}" destId="{5C51230D-EEA4-495F-ABE9-7A8C55EC609E}" srcOrd="0" destOrd="0" parTransId="{A108C7EC-4656-4CC1-8749-A9A7D958EF52}" sibTransId="{1125904C-AE94-492A-9522-EB6214072F4F}"/>
    <dgm:cxn modelId="{365BDBAD-B3F1-414A-A7F3-08B700BD601D}" type="presOf" srcId="{0C776B42-EFB8-4D37-A630-14D06902F01C}" destId="{A1AFB32B-83C2-4F31-82AD-E0578E4D4945}" srcOrd="0" destOrd="2" presId="urn:microsoft.com/office/officeart/2005/8/layout/hList1"/>
    <dgm:cxn modelId="{610E2BEB-40CA-4D50-A506-AE47B132C15B}" type="presOf" srcId="{076B378C-23EE-4F0C-9ADE-B5C258146754}" destId="{A1AFB32B-83C2-4F31-82AD-E0578E4D4945}" srcOrd="0" destOrd="0" presId="urn:microsoft.com/office/officeart/2005/8/layout/hList1"/>
    <dgm:cxn modelId="{EC6234F9-5F7F-4DE3-B524-C180727D8AF1}" srcId="{076B378C-23EE-4F0C-9ADE-B5C258146754}" destId="{0C776B42-EFB8-4D37-A630-14D06902F01C}" srcOrd="1" destOrd="0" parTransId="{3EFCF798-13F0-4D3D-AB14-2061171E7219}" sibTransId="{819521D9-6C8A-4B69-BE33-D464F68DDFED}"/>
    <dgm:cxn modelId="{4E0394FD-DCDA-4FF9-8105-9A7F5D9A7E5C}" type="presOf" srcId="{5C51230D-EEA4-495F-ABE9-7A8C55EC609E}" destId="{F9F0BD3F-FB7C-4EAD-B52C-BA115C053CF5}" srcOrd="0" destOrd="1" presId="urn:microsoft.com/office/officeart/2005/8/layout/hList1"/>
    <dgm:cxn modelId="{412677FF-8BFF-4AA6-8409-97A654C6A9DA}" type="presOf" srcId="{3ECC5E6A-A7DD-4810-9B5D-225412F94202}" destId="{236332D9-E8BA-4C6E-98C2-CB7156BACF6E}" srcOrd="0" destOrd="0" presId="urn:microsoft.com/office/officeart/2005/8/layout/hList1"/>
    <dgm:cxn modelId="{9A2D06C1-92C7-4BC0-B1E2-6F4305C511A8}" type="presParOf" srcId="{236A4263-58FB-4DE1-9B75-E1EA5A083429}" destId="{7E8E01B5-731A-4FAA-8CB1-F1C977F94AB2}" srcOrd="0" destOrd="0" presId="urn:microsoft.com/office/officeart/2005/8/layout/hList1"/>
    <dgm:cxn modelId="{6C7F12D8-D347-41ED-B3F0-AFEBDD7C5A47}" type="presParOf" srcId="{7E8E01B5-731A-4FAA-8CB1-F1C977F94AB2}" destId="{236332D9-E8BA-4C6E-98C2-CB7156BACF6E}" srcOrd="0" destOrd="0" presId="urn:microsoft.com/office/officeart/2005/8/layout/hList1"/>
    <dgm:cxn modelId="{D58D971D-0A87-437B-8CD4-94BCE37622B3}" type="presParOf" srcId="{7E8E01B5-731A-4FAA-8CB1-F1C977F94AB2}" destId="{F9F0BD3F-FB7C-4EAD-B52C-BA115C053CF5}" srcOrd="1" destOrd="0" presId="urn:microsoft.com/office/officeart/2005/8/layout/hList1"/>
    <dgm:cxn modelId="{632E813B-0655-4CE8-9C24-B9E296D7D54E}" type="presParOf" srcId="{236A4263-58FB-4DE1-9B75-E1EA5A083429}" destId="{64626531-2B8A-4001-B146-03819C99D35F}" srcOrd="1" destOrd="0" presId="urn:microsoft.com/office/officeart/2005/8/layout/hList1"/>
    <dgm:cxn modelId="{011CF5A5-191B-460F-ACDE-FB6BB964C8EA}" type="presParOf" srcId="{236A4263-58FB-4DE1-9B75-E1EA5A083429}" destId="{087E38B1-CCA5-428A-AB84-58E102BB1E8A}" srcOrd="2" destOrd="0" presId="urn:microsoft.com/office/officeart/2005/8/layout/hList1"/>
    <dgm:cxn modelId="{92AA41F7-D1F9-45DD-AB04-CB0FE1C329EA}" type="presParOf" srcId="{087E38B1-CCA5-428A-AB84-58E102BB1E8A}" destId="{7AF28180-675F-46E4-97A7-63E4F22BB0A1}" srcOrd="0" destOrd="0" presId="urn:microsoft.com/office/officeart/2005/8/layout/hList1"/>
    <dgm:cxn modelId="{92EDE3DB-D89A-4695-AC54-16813CA5D254}" type="presParOf" srcId="{087E38B1-CCA5-428A-AB84-58E102BB1E8A}" destId="{A1AFB32B-83C2-4F31-82AD-E0578E4D494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734ED-C57E-490C-B0AD-42EBD540E94C}">
      <dsp:nvSpPr>
        <dsp:cNvPr id="0" name=""/>
        <dsp:cNvSpPr/>
      </dsp:nvSpPr>
      <dsp:spPr>
        <a:xfrm rot="16200000">
          <a:off x="-462726" y="463808"/>
          <a:ext cx="1989340" cy="1061723"/>
        </a:xfrm>
        <a:prstGeom prst="flowChartManualOperation">
          <a:avLst/>
        </a:prstGeom>
        <a:solidFill>
          <a:schemeClr val="lt1">
            <a:hueOff val="0"/>
            <a:satOff val="0"/>
            <a:lumOff val="0"/>
            <a:alphaOff val="0"/>
          </a:schemeClr>
        </a:solidFill>
        <a:ln w="28575" cap="flat" cmpd="sng" algn="ctr">
          <a:solidFill>
            <a:srgbClr val="A4252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Utilidad</a:t>
          </a:r>
          <a:endParaRPr lang="es-CR" sz="1200" kern="1200" dirty="0"/>
        </a:p>
      </dsp:txBody>
      <dsp:txXfrm rot="5400000">
        <a:off x="1082" y="397868"/>
        <a:ext cx="1061723" cy="1193604"/>
      </dsp:txXfrm>
    </dsp:sp>
    <dsp:sp modelId="{08A82BD4-4FEB-415C-92F0-BF60002F674D}">
      <dsp:nvSpPr>
        <dsp:cNvPr id="0" name=""/>
        <dsp:cNvSpPr/>
      </dsp:nvSpPr>
      <dsp:spPr>
        <a:xfrm rot="16200000">
          <a:off x="678626"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Conveniencia </a:t>
          </a:r>
          <a:endParaRPr lang="es-CR" sz="1200" kern="1200" dirty="0"/>
        </a:p>
      </dsp:txBody>
      <dsp:txXfrm rot="5400000">
        <a:off x="1142434" y="397868"/>
        <a:ext cx="1061723" cy="1193604"/>
      </dsp:txXfrm>
    </dsp:sp>
    <dsp:sp modelId="{2DDEAD03-9936-452A-A1AC-C6DAF33569DF}">
      <dsp:nvSpPr>
        <dsp:cNvPr id="0" name=""/>
        <dsp:cNvSpPr/>
      </dsp:nvSpPr>
      <dsp:spPr>
        <a:xfrm rot="16200000">
          <a:off x="1819978"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Relevancia Social</a:t>
          </a:r>
          <a:endParaRPr lang="es-CR" sz="1200" kern="1200" dirty="0"/>
        </a:p>
      </dsp:txBody>
      <dsp:txXfrm rot="5400000">
        <a:off x="2283786" y="397868"/>
        <a:ext cx="1061723" cy="1193604"/>
      </dsp:txXfrm>
    </dsp:sp>
    <dsp:sp modelId="{F632F1D3-C4E0-4A2D-A6CD-BB58007D10A9}">
      <dsp:nvSpPr>
        <dsp:cNvPr id="0" name=""/>
        <dsp:cNvSpPr/>
      </dsp:nvSpPr>
      <dsp:spPr>
        <a:xfrm rot="16200000">
          <a:off x="2961331"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Viabilidad </a:t>
          </a:r>
          <a:endParaRPr lang="es-CR" sz="1200" kern="1200" dirty="0"/>
        </a:p>
      </dsp:txBody>
      <dsp:txXfrm rot="5400000">
        <a:off x="3425139" y="397868"/>
        <a:ext cx="1061723" cy="1193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332D9-E8BA-4C6E-98C2-CB7156BACF6E}">
      <dsp:nvSpPr>
        <dsp:cNvPr id="0" name=""/>
        <dsp:cNvSpPr/>
      </dsp:nvSpPr>
      <dsp:spPr>
        <a:xfrm>
          <a:off x="52" y="27097"/>
          <a:ext cx="5037221" cy="1526400"/>
        </a:xfrm>
        <a:prstGeom prst="rect">
          <a:avLst/>
        </a:prstGeom>
        <a:solidFill>
          <a:srgbClr val="A52526"/>
        </a:solidFill>
        <a:ln w="127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ES" sz="3200" kern="1200" dirty="0"/>
            <a:t>Nacionales</a:t>
          </a:r>
          <a:r>
            <a:rPr lang="es-ES" sz="5200" kern="1200" dirty="0"/>
            <a:t> </a:t>
          </a:r>
          <a:endParaRPr lang="es-CR" sz="5200" kern="1200" dirty="0"/>
        </a:p>
      </dsp:txBody>
      <dsp:txXfrm>
        <a:off x="52" y="27097"/>
        <a:ext cx="5037221" cy="1526400"/>
      </dsp:txXfrm>
    </dsp:sp>
    <dsp:sp modelId="{F9F0BD3F-FB7C-4EAD-B52C-BA115C053CF5}">
      <dsp:nvSpPr>
        <dsp:cNvPr id="0" name=""/>
        <dsp:cNvSpPr/>
      </dsp:nvSpPr>
      <dsp:spPr>
        <a:xfrm>
          <a:off x="52" y="1553497"/>
          <a:ext cx="5037221" cy="24732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Nota: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pueden incluir varios de los antecedentes nacionales mencionados en la tesis, pero se debe de elegir el principal para detallar en la presentación oral.</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kern="1200" dirty="0">
            <a:latin typeface="Arial" panose="020B0604020202020204" pitchFamily="34" charset="0"/>
            <a:cs typeface="Arial" panose="020B0604020202020204" pitchFamily="34" charset="0"/>
          </a:endParaRPr>
        </a:p>
      </dsp:txBody>
      <dsp:txXfrm>
        <a:off x="52" y="1553497"/>
        <a:ext cx="5037221" cy="2473244"/>
      </dsp:txXfrm>
    </dsp:sp>
    <dsp:sp modelId="{7AF28180-675F-46E4-97A7-63E4F22BB0A1}">
      <dsp:nvSpPr>
        <dsp:cNvPr id="0" name=""/>
        <dsp:cNvSpPr/>
      </dsp:nvSpPr>
      <dsp:spPr>
        <a:xfrm>
          <a:off x="5742485" y="27097"/>
          <a:ext cx="5037221" cy="1526400"/>
        </a:xfrm>
        <a:prstGeom prst="rect">
          <a:avLst/>
        </a:prstGeom>
        <a:solidFill>
          <a:srgbClr val="A52526"/>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ES" sz="3200" kern="1200" dirty="0"/>
            <a:t>Internacionales</a:t>
          </a:r>
          <a:endParaRPr lang="es-CR" sz="5200" kern="1200" dirty="0"/>
        </a:p>
      </dsp:txBody>
      <dsp:txXfrm>
        <a:off x="5742485" y="27097"/>
        <a:ext cx="5037221" cy="1526400"/>
      </dsp:txXfrm>
    </dsp:sp>
    <dsp:sp modelId="{A1AFB32B-83C2-4F31-82AD-E0578E4D4945}">
      <dsp:nvSpPr>
        <dsp:cNvPr id="0" name=""/>
        <dsp:cNvSpPr/>
      </dsp:nvSpPr>
      <dsp:spPr>
        <a:xfrm>
          <a:off x="5742485" y="1553497"/>
          <a:ext cx="5037221" cy="24732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Nota: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pueden incluir varios de los antecedentes internacionales mencionados en la tesis, pero se debe de elegir el principal para detallar en la presentación oral.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kern="1200" dirty="0">
            <a:latin typeface="Arial" panose="020B0604020202020204" pitchFamily="34" charset="0"/>
            <a:cs typeface="Arial" panose="020B0604020202020204" pitchFamily="34" charset="0"/>
          </a:endParaRPr>
        </a:p>
      </dsp:txBody>
      <dsp:txXfrm>
        <a:off x="5742485" y="1553497"/>
        <a:ext cx="5037221" cy="247324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E441399E-51B1-41D2-83C2-B9C02ED49F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a:extLst>
              <a:ext uri="{FF2B5EF4-FFF2-40B4-BE49-F238E27FC236}">
                <a16:creationId xmlns:a16="http://schemas.microsoft.com/office/drawing/2014/main" id="{2BBB40D6-DCF8-409A-97AE-5879EC69A5A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5BE762-B31F-4728-8DE1-E312C44ED4F0}" type="datetimeFigureOut">
              <a:rPr lang="es-CR" smtClean="0"/>
              <a:t>27/6/2022</a:t>
            </a:fld>
            <a:endParaRPr lang="es-CR"/>
          </a:p>
        </p:txBody>
      </p:sp>
      <p:sp>
        <p:nvSpPr>
          <p:cNvPr id="4" name="Marcador de pie de página 3">
            <a:extLst>
              <a:ext uri="{FF2B5EF4-FFF2-40B4-BE49-F238E27FC236}">
                <a16:creationId xmlns:a16="http://schemas.microsoft.com/office/drawing/2014/main" id="{5E3C03B1-3A9C-4068-A9F3-24875EB221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5" name="Marcador de número de diapositiva 4">
            <a:extLst>
              <a:ext uri="{FF2B5EF4-FFF2-40B4-BE49-F238E27FC236}">
                <a16:creationId xmlns:a16="http://schemas.microsoft.com/office/drawing/2014/main" id="{CDDED6CD-75FF-47AF-AEE8-5319C0E29E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B0A75-BE22-4887-95C8-AC99399810A1}" type="slidenum">
              <a:rPr lang="es-CR" smtClean="0"/>
              <a:t>‹Nº›</a:t>
            </a:fld>
            <a:endParaRPr lang="es-CR"/>
          </a:p>
        </p:txBody>
      </p:sp>
    </p:spTree>
    <p:extLst>
      <p:ext uri="{BB962C8B-B14F-4D97-AF65-F5344CB8AC3E}">
        <p14:creationId xmlns:p14="http://schemas.microsoft.com/office/powerpoint/2010/main" val="3977005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360BC-B7F1-4B37-9399-CFBED31ADAF2}" type="datetimeFigureOut">
              <a:rPr lang="es-CR" smtClean="0"/>
              <a:t>27/6/2022</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503822-6FFF-4274-871A-35974D6E6554}" type="slidenum">
              <a:rPr lang="es-CR" smtClean="0"/>
              <a:t>‹Nº›</a:t>
            </a:fld>
            <a:endParaRPr lang="es-CR"/>
          </a:p>
        </p:txBody>
      </p:sp>
    </p:spTree>
    <p:extLst>
      <p:ext uri="{BB962C8B-B14F-4D97-AF65-F5344CB8AC3E}">
        <p14:creationId xmlns:p14="http://schemas.microsoft.com/office/powerpoint/2010/main" val="216271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7"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6" y="2590078"/>
            <a:ext cx="3077109" cy="1660332"/>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5" cy="1373070"/>
          </a:xfrm>
        </p:spPr>
        <p:txBody>
          <a:bodyPr anchor="b">
            <a:noAutofit/>
          </a:bodyPr>
          <a:lstStyle>
            <a:lvl1pPr algn="r" latinLnBrk="0">
              <a:defRPr lang="es-ES" sz="4050"/>
            </a:lvl1pPr>
          </a:lstStyle>
          <a:p>
            <a:r>
              <a:rPr lang="es-ES"/>
              <a:t>Haga clic para modificar el estilo de título del patrón</a:t>
            </a:r>
          </a:p>
        </p:txBody>
      </p:sp>
      <p:sp>
        <p:nvSpPr>
          <p:cNvPr id="3" name="Subtítulo 2"/>
          <p:cNvSpPr>
            <a:spLocks noGrp="1"/>
          </p:cNvSpPr>
          <p:nvPr>
            <p:ph type="subTitle" idx="1"/>
          </p:nvPr>
        </p:nvSpPr>
        <p:spPr>
          <a:xfrm>
            <a:off x="680322" y="4394041"/>
            <a:ext cx="8144135" cy="1117687"/>
          </a:xfrm>
        </p:spPr>
        <p:txBody>
          <a:bodyPr>
            <a:normAutofit/>
          </a:bodyPr>
          <a:lstStyle>
            <a:lvl1pPr marL="0" indent="0" algn="r" latinLnBrk="0">
              <a:buNone/>
              <a:defRPr lang="es-ES" sz="1500"/>
            </a:lvl1pPr>
            <a:lvl2pPr marL="342900" indent="0" algn="ctr" latinLnBrk="0">
              <a:buNone/>
              <a:defRPr lang="es-ES" sz="1500"/>
            </a:lvl2pPr>
            <a:lvl3pPr marL="685800" indent="0" algn="ctr" latinLnBrk="0">
              <a:buNone/>
              <a:defRPr lang="es-ES" sz="1350"/>
            </a:lvl3pPr>
            <a:lvl4pPr marL="1028700" indent="0" algn="ctr" latinLnBrk="0">
              <a:buNone/>
              <a:defRPr lang="es-ES" sz="1200"/>
            </a:lvl4pPr>
            <a:lvl5pPr marL="1371600" indent="0" algn="ctr" latinLnBrk="0">
              <a:buNone/>
              <a:defRPr lang="es-ES" sz="1200"/>
            </a:lvl5pPr>
            <a:lvl6pPr marL="1714500" indent="0" algn="ctr" latinLnBrk="0">
              <a:buNone/>
              <a:defRPr lang="es-ES" sz="1200"/>
            </a:lvl6pPr>
            <a:lvl7pPr marL="2057400" indent="0" algn="ctr" latinLnBrk="0">
              <a:buNone/>
              <a:defRPr lang="es-ES" sz="1200"/>
            </a:lvl7pPr>
            <a:lvl8pPr marL="2400300" indent="0" algn="ctr" latinLnBrk="0">
              <a:buNone/>
              <a:defRPr lang="es-ES" sz="1200"/>
            </a:lvl8pPr>
            <a:lvl9pPr marL="2743200" indent="0" algn="ctr" latinLnBrk="0">
              <a:buNone/>
              <a:defRPr lang="es-ES" sz="1200"/>
            </a:lvl9pPr>
          </a:lstStyle>
          <a:p>
            <a:r>
              <a:rPr lang="es-ES"/>
              <a:t>Haga clic para modificar el estilo de subtítulo del patrón</a:t>
            </a:r>
          </a:p>
        </p:txBody>
      </p:sp>
      <p:sp>
        <p:nvSpPr>
          <p:cNvPr id="4" name="Marcador de posición de fecha 3"/>
          <p:cNvSpPr>
            <a:spLocks noGrp="1"/>
          </p:cNvSpPr>
          <p:nvPr>
            <p:ph type="dt" sz="half" idx="10"/>
          </p:nvPr>
        </p:nvSpPr>
        <p:spPr/>
        <p:txBody>
          <a:bodyPr/>
          <a:lstStyle/>
          <a:p>
            <a:fld id="{78ABE3C1-DBE1-495D-B57B-2849774B866A}"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9255347" y="2750337"/>
            <a:ext cx="1171888" cy="1356442"/>
          </a:xfrm>
        </p:spPr>
        <p:txBody>
          <a:bodyPr/>
          <a:lstStyle/>
          <a:p>
            <a:fld id="{6D22F896-40B5-4ADD-8801-0D06FADFA095}" type="slidenum">
              <a:t>‹Nº›</a:t>
            </a:fld>
            <a:endParaRPr lang="es-ES"/>
          </a:p>
        </p:txBody>
      </p:sp>
    </p:spTree>
    <p:extLst>
      <p:ext uri="{BB962C8B-B14F-4D97-AF65-F5344CB8AC3E}">
        <p14:creationId xmlns:p14="http://schemas.microsoft.com/office/powerpoint/2010/main" val="1510328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0" name="Rectángulo 9"/>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4711618"/>
            <a:ext cx="9613859" cy="453051"/>
          </a:xfrm>
        </p:spPr>
        <p:txBody>
          <a:bodyPr anchor="b">
            <a:normAutofit/>
          </a:bodyPr>
          <a:lstStyle>
            <a:lvl1pPr latinLnBrk="0">
              <a:defRPr lang="es-ES" sz="18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680323" y="609599"/>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2400"/>
            </a:lvl1pPr>
            <a:lvl2pPr marL="342900" indent="0" latinLnBrk="0">
              <a:buNone/>
              <a:defRPr lang="es-ES" sz="2100"/>
            </a:lvl2pPr>
            <a:lvl3pPr marL="685800" indent="0" latinLnBrk="0">
              <a:buNone/>
              <a:defRPr lang="es-ES" sz="1800"/>
            </a:lvl3pPr>
            <a:lvl4pPr marL="1028700" indent="0" latinLnBrk="0">
              <a:buNone/>
              <a:defRPr lang="es-ES" sz="1500"/>
            </a:lvl4pPr>
            <a:lvl5pPr marL="1371600" indent="0" latinLnBrk="0">
              <a:buNone/>
              <a:defRPr lang="es-ES" sz="1500"/>
            </a:lvl5pPr>
            <a:lvl6pPr marL="1714500" indent="0" latinLnBrk="0">
              <a:buNone/>
              <a:defRPr lang="es-ES" sz="1500"/>
            </a:lvl6pPr>
            <a:lvl7pPr marL="2057400" indent="0" latinLnBrk="0">
              <a:buNone/>
              <a:defRPr lang="es-ES" sz="1500"/>
            </a:lvl7pPr>
            <a:lvl8pPr marL="2400300" indent="0" latinLnBrk="0">
              <a:buNone/>
              <a:defRPr lang="es-ES" sz="1500"/>
            </a:lvl8pPr>
            <a:lvl9pPr marL="2743200" indent="0" latinLnBrk="0">
              <a:buNone/>
              <a:defRPr lang="es-ES" sz="1500"/>
            </a:lvl9pPr>
          </a:lstStyle>
          <a:p>
            <a:r>
              <a:rPr lang="es-ES"/>
              <a:t>Haga clic en el icono para agregar una imagen</a:t>
            </a:r>
          </a:p>
        </p:txBody>
      </p:sp>
      <p:sp>
        <p:nvSpPr>
          <p:cNvPr id="4" name="Marcador de posición de texto 3"/>
          <p:cNvSpPr>
            <a:spLocks noGrp="1"/>
          </p:cNvSpPr>
          <p:nvPr>
            <p:ph type="body" sz="half" idx="2"/>
          </p:nvPr>
        </p:nvSpPr>
        <p:spPr>
          <a:xfrm>
            <a:off x="680319" y="5169585"/>
            <a:ext cx="9613863" cy="622971"/>
          </a:xfrm>
        </p:spPr>
        <p:txBody>
          <a:bodyP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446C117F-5CCF-4837-BE5F-2B92066CAFAF}"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11311"/>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353947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0" name="Rectángulo 9"/>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609597"/>
            <a:ext cx="9613859" cy="3592750"/>
          </a:xfrm>
        </p:spPr>
        <p:txBody>
          <a:bodyPr anchor="ctr"/>
          <a:lstStyle>
            <a:lvl1pPr latinLnBrk="0">
              <a:defRPr lang="es-ES" sz="24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3" y="4711617"/>
            <a:ext cx="9613859" cy="1090789"/>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84EB90BD-B6CE-46B7-997F-7313B992CCDC}"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1161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18841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13" name="Imagen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4" name="Rectángulo 13"/>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600"/>
            <a:ext cx="8718877" cy="3036061"/>
          </a:xfrm>
        </p:spPr>
        <p:txBody>
          <a:bodyPr anchor="ctr"/>
          <a:lstStyle>
            <a:lvl1pPr latinLnBrk="0">
              <a:defRPr lang="es-ES" sz="2400"/>
            </a:lvl1pPr>
          </a:lstStyle>
          <a:p>
            <a:r>
              <a:rPr lang="es-ES"/>
              <a:t>Haga clic para modificar el estilo de título del patrón</a:t>
            </a:r>
          </a:p>
        </p:txBody>
      </p:sp>
      <p:sp>
        <p:nvSpPr>
          <p:cNvPr id="12" name="Marcador de posición de texto 3"/>
          <p:cNvSpPr>
            <a:spLocks noGrp="1"/>
          </p:cNvSpPr>
          <p:nvPr>
            <p:ph type="body" sz="half" idx="13"/>
          </p:nvPr>
        </p:nvSpPr>
        <p:spPr>
          <a:xfrm>
            <a:off x="1402289" y="3653379"/>
            <a:ext cx="8156579" cy="548968"/>
          </a:xfrm>
        </p:spPr>
        <p:txBody>
          <a:bodyPr anchor="t">
            <a:normAutofit/>
          </a:bodyPr>
          <a:lstStyle>
            <a:lvl1pPr marL="0" indent="0" latinLnBrk="0">
              <a:buNone/>
              <a:defRPr lang="es-ES" sz="105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4" name="Marcador de posición de texto 3"/>
          <p:cNvSpPr>
            <a:spLocks noGrp="1"/>
          </p:cNvSpPr>
          <p:nvPr>
            <p:ph type="body" sz="half" idx="2"/>
          </p:nvPr>
        </p:nvSpPr>
        <p:spPr>
          <a:xfrm>
            <a:off x="680323" y="4711617"/>
            <a:ext cx="9613859" cy="1090789"/>
          </a:xfrm>
        </p:spPr>
        <p:txBody>
          <a:bodyPr anchor="ctr">
            <a:normAutofit/>
          </a:bodyP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CDB9D11F-B188-461D-B23F-39381795C052}"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09927"/>
            <a:ext cx="1154151" cy="1090789"/>
          </a:xfrm>
        </p:spPr>
        <p:txBody>
          <a:bodyPr/>
          <a:lstStyle/>
          <a:p>
            <a:fld id="{6D22F896-40B5-4ADD-8801-0D06FADFA095}" type="slidenum">
              <a:t>‹Nº›</a:t>
            </a:fld>
            <a:endParaRPr lang="es-ES"/>
          </a:p>
        </p:txBody>
      </p:sp>
      <p:sp>
        <p:nvSpPr>
          <p:cNvPr id="16" name="Cuadro de texto 15"/>
          <p:cNvSpPr txBox="1"/>
          <p:nvPr/>
        </p:nvSpPr>
        <p:spPr>
          <a:xfrm>
            <a:off x="583572" y="748116"/>
            <a:ext cx="609600" cy="584776"/>
          </a:xfrm>
          <a:prstGeom prst="rect">
            <a:avLst/>
          </a:prstGeom>
        </p:spPr>
        <p:txBody>
          <a:bodyPr vert="horz" lIns="68580" tIns="34290" rIns="68580" bIns="3429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540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68580" tIns="34290" rIns="68580" bIns="3429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5400">
                <a:solidFill>
                  <a:schemeClr val="tx1"/>
                </a:solidFill>
                <a:effectLst/>
              </a:rPr>
              <a:t>”</a:t>
            </a:r>
          </a:p>
        </p:txBody>
      </p:sp>
    </p:spTree>
    <p:extLst>
      <p:ext uri="{BB962C8B-B14F-4D97-AF65-F5344CB8AC3E}">
        <p14:creationId xmlns:p14="http://schemas.microsoft.com/office/powerpoint/2010/main" val="415969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10" name="Imagen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1" name="Rectángulo 10"/>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7"/>
            <a:ext cx="9613863" cy="588535"/>
          </a:xfrm>
        </p:spPr>
        <p:txBody>
          <a:bodyPr anchor="b"/>
          <a:lstStyle>
            <a:lvl1pPr latinLnBrk="0">
              <a:defRPr lang="es-ES" sz="24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1" y="5300151"/>
            <a:ext cx="9613863" cy="502255"/>
          </a:xfrm>
        </p:spPr>
        <p:txBody>
          <a:bodyPr anchor="t"/>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52E6D8D9-55A2-4063-B0F3-121F44549695}"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0992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295887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4" name="Imagen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6" name="Rectángulo 15"/>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3" y="753228"/>
            <a:ext cx="9624960" cy="1080938"/>
          </a:xfrm>
        </p:spPr>
        <p:txBody>
          <a:bodyPr/>
          <a:lstStyle/>
          <a:p>
            <a:r>
              <a:rPr lang="es-ES"/>
              <a:t>Haga clic para modificar el estilo de título del patrón</a:t>
            </a:r>
          </a:p>
        </p:txBody>
      </p:sp>
      <p:sp>
        <p:nvSpPr>
          <p:cNvPr id="7" name="Marcador de posición de texto 2"/>
          <p:cNvSpPr>
            <a:spLocks noGrp="1"/>
          </p:cNvSpPr>
          <p:nvPr>
            <p:ph type="body" idx="1"/>
          </p:nvPr>
        </p:nvSpPr>
        <p:spPr>
          <a:xfrm>
            <a:off x="660945" y="2336873"/>
            <a:ext cx="307003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8" name="Marcador de posición de texto 3"/>
          <p:cNvSpPr>
            <a:spLocks noGrp="1"/>
          </p:cNvSpPr>
          <p:nvPr>
            <p:ph type="body" sz="half" idx="15"/>
          </p:nvPr>
        </p:nvSpPr>
        <p:spPr>
          <a:xfrm>
            <a:off x="680322" y="3022675"/>
            <a:ext cx="3049703"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9" name="Marcador de posición de texto 4"/>
          <p:cNvSpPr>
            <a:spLocks noGrp="1"/>
          </p:cNvSpPr>
          <p:nvPr>
            <p:ph type="body" sz="quarter" idx="3"/>
          </p:nvPr>
        </p:nvSpPr>
        <p:spPr>
          <a:xfrm>
            <a:off x="3956025" y="2336873"/>
            <a:ext cx="3063240"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10" name="Marcador de posición de texto 3"/>
          <p:cNvSpPr>
            <a:spLocks noGrp="1"/>
          </p:cNvSpPr>
          <p:nvPr>
            <p:ph type="body" sz="half" idx="16"/>
          </p:nvPr>
        </p:nvSpPr>
        <p:spPr>
          <a:xfrm>
            <a:off x="3945471" y="3022675"/>
            <a:ext cx="3063240"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11" name="Marcador de posición de texto 4"/>
          <p:cNvSpPr>
            <a:spLocks noGrp="1"/>
          </p:cNvSpPr>
          <p:nvPr>
            <p:ph type="body" sz="quarter" idx="13"/>
          </p:nvPr>
        </p:nvSpPr>
        <p:spPr>
          <a:xfrm>
            <a:off x="7224157" y="2336873"/>
            <a:ext cx="307002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12" name="Marcador de posición de texto 3"/>
          <p:cNvSpPr>
            <a:spLocks noGrp="1"/>
          </p:cNvSpPr>
          <p:nvPr>
            <p:ph type="body" sz="half" idx="17"/>
          </p:nvPr>
        </p:nvSpPr>
        <p:spPr>
          <a:xfrm>
            <a:off x="7224157" y="3022675"/>
            <a:ext cx="3070025"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D4B24536-994D-4021-A283-9F449C0DB509}"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a:solidFill>
            <a:srgbClr val="A52526"/>
          </a:solidFill>
          <a:ln>
            <a:solidFill>
              <a:srgbClr val="A42526"/>
            </a:solidFill>
          </a:ln>
        </p:spPr>
        <p:txBody>
          <a:bodyPr/>
          <a:lstStyle/>
          <a:p>
            <a:fld id="{6D22F896-40B5-4ADD-8801-0D06FADFA095}" type="slidenum">
              <a:t>‹Nº›</a:t>
            </a:fld>
            <a:endParaRPr lang="es-ES"/>
          </a:p>
        </p:txBody>
      </p:sp>
    </p:spTree>
    <p:extLst>
      <p:ext uri="{BB962C8B-B14F-4D97-AF65-F5344CB8AC3E}">
        <p14:creationId xmlns:p14="http://schemas.microsoft.com/office/powerpoint/2010/main" val="50303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6" name="Imagen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7" name="Rectángulo 16"/>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3" y="753228"/>
            <a:ext cx="9613860" cy="1080938"/>
          </a:xfrm>
        </p:spPr>
        <p:txBody>
          <a:bodyPr/>
          <a:lstStyle/>
          <a:p>
            <a:r>
              <a:rPr lang="es-ES"/>
              <a:t>Haga clic para modificar el estilo de título del patrón</a:t>
            </a:r>
          </a:p>
        </p:txBody>
      </p:sp>
      <p:sp>
        <p:nvSpPr>
          <p:cNvPr id="19" name="Marcador de posición de texto 2"/>
          <p:cNvSpPr>
            <a:spLocks noGrp="1"/>
          </p:cNvSpPr>
          <p:nvPr>
            <p:ph type="body" idx="1"/>
          </p:nvPr>
        </p:nvSpPr>
        <p:spPr>
          <a:xfrm>
            <a:off x="680320" y="4297503"/>
            <a:ext cx="304970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0" name="Marcador de posición de imagen 2"/>
          <p:cNvSpPr>
            <a:spLocks noGrp="1" noChangeAspect="1"/>
          </p:cNvSpPr>
          <p:nvPr>
            <p:ph type="pic" idx="15"/>
          </p:nvPr>
        </p:nvSpPr>
        <p:spPr>
          <a:xfrm>
            <a:off x="680320"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1" name="Marcador de posición de texto 3"/>
          <p:cNvSpPr>
            <a:spLocks noGrp="1"/>
          </p:cNvSpPr>
          <p:nvPr>
            <p:ph type="body" sz="half" idx="18"/>
          </p:nvPr>
        </p:nvSpPr>
        <p:spPr>
          <a:xfrm>
            <a:off x="680320" y="4873765"/>
            <a:ext cx="3049705"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22" name="Marcador de posición de texto 4"/>
          <p:cNvSpPr>
            <a:spLocks noGrp="1"/>
          </p:cNvSpPr>
          <p:nvPr>
            <p:ph type="body" sz="quarter" idx="3"/>
          </p:nvPr>
        </p:nvSpPr>
        <p:spPr>
          <a:xfrm>
            <a:off x="3945471" y="4297503"/>
            <a:ext cx="3063240"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3" name="Marcador de posición de imagen 2"/>
          <p:cNvSpPr>
            <a:spLocks noGrp="1" noChangeAspect="1"/>
          </p:cNvSpPr>
          <p:nvPr>
            <p:ph type="pic" idx="21"/>
          </p:nvPr>
        </p:nvSpPr>
        <p:spPr>
          <a:xfrm>
            <a:off x="3945471"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4" name="Marcador de posición de texto 3"/>
          <p:cNvSpPr>
            <a:spLocks noGrp="1"/>
          </p:cNvSpPr>
          <p:nvPr>
            <p:ph type="body" sz="half" idx="19"/>
          </p:nvPr>
        </p:nvSpPr>
        <p:spPr>
          <a:xfrm>
            <a:off x="3944118" y="4873764"/>
            <a:ext cx="3067297"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25" name="Marcador de posición de texto 4"/>
          <p:cNvSpPr>
            <a:spLocks noGrp="1"/>
          </p:cNvSpPr>
          <p:nvPr>
            <p:ph type="body" sz="quarter" idx="13"/>
          </p:nvPr>
        </p:nvSpPr>
        <p:spPr>
          <a:xfrm>
            <a:off x="7230680" y="4297503"/>
            <a:ext cx="306350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6" name="Marcador de posición de imagen 2"/>
          <p:cNvSpPr>
            <a:spLocks noGrp="1" noChangeAspect="1"/>
          </p:cNvSpPr>
          <p:nvPr>
            <p:ph type="pic" idx="22"/>
          </p:nvPr>
        </p:nvSpPr>
        <p:spPr>
          <a:xfrm>
            <a:off x="7230678"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7" name="Marcador de posición de texto 3"/>
          <p:cNvSpPr>
            <a:spLocks noGrp="1"/>
          </p:cNvSpPr>
          <p:nvPr>
            <p:ph type="body" sz="half" idx="20"/>
          </p:nvPr>
        </p:nvSpPr>
        <p:spPr>
          <a:xfrm>
            <a:off x="7230553" y="4873762"/>
            <a:ext cx="3067563"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3CBBBB78-C96F-47B7-AB17-D852CA960AC9}"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58072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8" name="Imagen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9" name="Rectángulo 8"/>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a:t>Haga clic para modificar el estilo de título del patrón</a:t>
            </a:r>
          </a:p>
        </p:txBody>
      </p:sp>
      <p:sp>
        <p:nvSpPr>
          <p:cNvPr id="3" name="Marcador de posición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FA3F48C-C7C6-4055-9F49-3777875E72AE}"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868835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8116207" y="1869396"/>
            <a:ext cx="5106988" cy="136819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3" y="5372404"/>
            <a:ext cx="1602997" cy="1368199"/>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3" cy="4353760"/>
          </a:xfrm>
        </p:spPr>
        <p:txBody>
          <a:bodyPr vert="eaVert"/>
          <a:lstStyle/>
          <a:p>
            <a:r>
              <a:rPr lang="es-ES"/>
              <a:t>Haga clic para modificar el estilo de título del patrón</a:t>
            </a:r>
          </a:p>
        </p:txBody>
      </p:sp>
      <p:sp>
        <p:nvSpPr>
          <p:cNvPr id="3" name="Marcador de posición de texto vertical 2"/>
          <p:cNvSpPr>
            <a:spLocks noGrp="1"/>
          </p:cNvSpPr>
          <p:nvPr>
            <p:ph type="body" orient="vert" idx="1"/>
          </p:nvPr>
        </p:nvSpPr>
        <p:spPr>
          <a:xfrm>
            <a:off x="680322" y="609599"/>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a:xfrm>
            <a:off x="6807125" y="5936189"/>
            <a:ext cx="2743200" cy="365125"/>
          </a:xfrm>
        </p:spPr>
        <p:txBody>
          <a:bodyPr/>
          <a:lstStyle/>
          <a:p>
            <a:fld id="{6178E61D-D431-422C-9764-11DAFE33AB63}" type="datetimeFigureOut">
              <a:t>27/6/2022</a:t>
            </a:fld>
            <a:endParaRPr lang="es-ES"/>
          </a:p>
        </p:txBody>
      </p:sp>
      <p:sp>
        <p:nvSpPr>
          <p:cNvPr id="5" name="Marcador de posición de pie de página 4"/>
          <p:cNvSpPr>
            <a:spLocks noGrp="1"/>
          </p:cNvSpPr>
          <p:nvPr>
            <p:ph type="ftr" sz="quarter" idx="11"/>
          </p:nvPr>
        </p:nvSpPr>
        <p:spPr>
          <a:xfrm>
            <a:off x="680322" y="5936190"/>
            <a:ext cx="6126805" cy="365125"/>
          </a:xfrm>
        </p:spPr>
        <p:txBody>
          <a:bodyPr/>
          <a:lstStyle/>
          <a:p>
            <a:endParaRPr lang="es-ES"/>
          </a:p>
        </p:txBody>
      </p:sp>
      <p:sp>
        <p:nvSpPr>
          <p:cNvPr id="6" name="Marcador de posición de número de diapositiva 5"/>
          <p:cNvSpPr>
            <a:spLocks noGrp="1"/>
          </p:cNvSpPr>
          <p:nvPr>
            <p:ph type="sldNum" sz="quarter" idx="12"/>
          </p:nvPr>
        </p:nvSpPr>
        <p:spPr>
          <a:xfrm>
            <a:off x="10097551" y="5398635"/>
            <a:ext cx="1154151" cy="1090789"/>
          </a:xfrm>
        </p:spPr>
        <p:txBody>
          <a:bodyPr anchor="t"/>
          <a:lstStyle>
            <a:lvl1pPr algn="ctr" latinLnBrk="0">
              <a:defRPr lang="es-ES"/>
            </a:lvl1pPr>
          </a:lstStyle>
          <a:p>
            <a:fld id="{6D22F896-40B5-4ADD-8801-0D06FADFA095}" type="slidenum">
              <a:pPr/>
              <a:t>‹Nº›</a:t>
            </a:fld>
            <a:endParaRPr lang="es-ES"/>
          </a:p>
        </p:txBody>
      </p:sp>
    </p:spTree>
    <p:extLst>
      <p:ext uri="{BB962C8B-B14F-4D97-AF65-F5344CB8AC3E}">
        <p14:creationId xmlns:p14="http://schemas.microsoft.com/office/powerpoint/2010/main" val="84639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858C0D0D-BBAC-42CD-95AA-149CA6FFE6E6}"/>
              </a:ext>
            </a:extLst>
          </p:cNvPr>
          <p:cNvSpPr/>
          <p:nvPr userDrawn="1"/>
        </p:nvSpPr>
        <p:spPr>
          <a:xfrm>
            <a:off x="0" y="0"/>
            <a:ext cx="12192000" cy="6858000"/>
          </a:xfrm>
          <a:prstGeom prst="rect">
            <a:avLst/>
          </a:prstGeom>
          <a:noFill/>
          <a:ln w="76200">
            <a:solidFill>
              <a:srgbClr val="A4252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10" name="Picture 7" descr="1.jpg">
            <a:extLst>
              <a:ext uri="{FF2B5EF4-FFF2-40B4-BE49-F238E27FC236}">
                <a16:creationId xmlns:a16="http://schemas.microsoft.com/office/drawing/2014/main" id="{28EFF27A-1AB4-403B-AD79-B95D67AA4905}"/>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5926" b="90000" l="1250" r="96979">
                        <a14:foregroundMark x1="20208" y1="32593" x2="18750" y2="52778"/>
                        <a14:foregroundMark x1="18750" y1="52778" x2="72168" y2="71384"/>
                        <a14:foregroundMark x1="91632" y1="59888" x2="91458" y2="58704"/>
                        <a14:foregroundMark x1="13125" y1="8889" x2="54583" y2="21296"/>
                        <a14:foregroundMark x1="89792" y1="40185" x2="83646" y2="20556"/>
                        <a14:foregroundMark x1="83646" y1="20556" x2="41250" y2="8889"/>
                        <a14:foregroundMark x1="94896" y1="33333" x2="89375" y2="11852"/>
                        <a14:foregroundMark x1="89375" y1="11852" x2="51250" y2="6111"/>
                        <a14:foregroundMark x1="51250" y1="6111" x2="5938" y2="20926"/>
                        <a14:foregroundMark x1="1250" y1="60741" x2="1250" y2="17593"/>
                        <a14:foregroundMark x1="1250" y1="17593" x2="1458" y2="15000"/>
                        <a14:foregroundMark x1="96979" y1="11667" x2="95833" y2="23704"/>
                        <a14:foregroundMark x1="65521" y1="52593" x2="66042" y2="35000"/>
                        <a14:foregroundMark x1="72396" y1="48333" x2="34063" y2="39815"/>
                        <a14:foregroundMark x1="25313" y1="40185" x2="72188" y2="42222"/>
                        <a14:foregroundMark x1="70104" y1="44259" x2="40208" y2="43519"/>
                        <a14:foregroundMark x1="30000" y1="28148" x2="37708" y2="43333"/>
                        <a14:foregroundMark x1="37708" y1="43333" x2="40000" y2="52222"/>
                        <a14:backgroundMark x1="79375" y1="75556" x2="81771" y2="74444"/>
                        <a14:backgroundMark x1="86042" y1="67593" x2="83854" y2="71111"/>
                        <a14:backgroundMark x1="85313" y1="71481" x2="84167" y2="76852"/>
                        <a14:backgroundMark x1="91250" y1="67222" x2="81979" y2="75185"/>
                        <a14:backgroundMark x1="81979" y1="75185" x2="76042" y2="76852"/>
                        <a14:backgroundMark x1="75833" y1="73519" x2="76771" y2="73519"/>
                        <a14:backgroundMark x1="74583" y1="73889" x2="76458" y2="73519"/>
                        <a14:backgroundMark x1="74375" y1="73148" x2="73125" y2="73148"/>
                        <a14:backgroundMark x1="76771" y1="73148" x2="73438" y2="74444"/>
                        <a14:backgroundMark x1="92708" y1="66296" x2="90104" y2="65926"/>
                        <a14:backgroundMark x1="92708" y1="63148" x2="91563" y2="63519"/>
                        <a14:backgroundMark x1="91771" y1="63148" x2="92500" y2="61852"/>
                        <a14:backgroundMark x1="94063" y1="66667" x2="92396" y2="62778"/>
                        <a14:backgroundMark x1="92708" y1="62778" x2="90833" y2="62407"/>
                        <a14:backgroundMark x1="92708" y1="63148" x2="91563" y2="63148"/>
                        <a14:backgroundMark x1="93646" y1="62778" x2="89896" y2="64259"/>
                      </a14:backgroundRemoval>
                    </a14:imgEffect>
                  </a14:imgLayer>
                </a14:imgProps>
              </a:ext>
              <a:ext uri="{28A0092B-C50C-407E-A947-70E740481C1C}">
                <a14:useLocalDpi xmlns:a14="http://schemas.microsoft.com/office/drawing/2010/main" val="0"/>
              </a:ext>
            </a:extLst>
          </a:blip>
          <a:stretch>
            <a:fillRect/>
          </a:stretch>
        </p:blipFill>
        <p:spPr>
          <a:xfrm>
            <a:off x="0" y="0"/>
            <a:ext cx="5312832" cy="2446867"/>
          </a:xfrm>
          <a:prstGeom prst="rect">
            <a:avLst/>
          </a:prstGeom>
        </p:spPr>
      </p:pic>
    </p:spTree>
    <p:extLst>
      <p:ext uri="{BB962C8B-B14F-4D97-AF65-F5344CB8AC3E}">
        <p14:creationId xmlns:p14="http://schemas.microsoft.com/office/powerpoint/2010/main" val="3167252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6" name="Imagen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7" name="Rectángulo 16"/>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2DE42F4-6EEF-4EF7-8ED4-2208F0F89A08}"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279984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6" y="2726267"/>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2869895"/>
            <a:ext cx="9613860" cy="1090788"/>
          </a:xfrm>
        </p:spPr>
        <p:txBody>
          <a:bodyPr anchor="ctr">
            <a:normAutofit/>
          </a:bodyPr>
          <a:lstStyle>
            <a:lvl1pPr algn="r" latinLnBrk="0">
              <a:defRPr lang="es-ES" sz="2700"/>
            </a:lvl1pPr>
          </a:lstStyle>
          <a:p>
            <a:r>
              <a:rPr lang="es-ES"/>
              <a:t>Haga clic para modificar el estilo de título del patrón</a:t>
            </a:r>
          </a:p>
        </p:txBody>
      </p:sp>
      <p:sp>
        <p:nvSpPr>
          <p:cNvPr id="3" name="Marcador de posición de texto 2"/>
          <p:cNvSpPr>
            <a:spLocks noGrp="1"/>
          </p:cNvSpPr>
          <p:nvPr>
            <p:ph type="body" idx="1"/>
          </p:nvPr>
        </p:nvSpPr>
        <p:spPr>
          <a:xfrm>
            <a:off x="680323" y="4232173"/>
            <a:ext cx="9613860" cy="1704017"/>
          </a:xfrm>
        </p:spPr>
        <p:txBody>
          <a:bodyPr>
            <a:normAutofit/>
          </a:bodyPr>
          <a:lstStyle>
            <a:lvl1pPr marL="0" indent="0" algn="r" latinLnBrk="0">
              <a:buNone/>
              <a:defRPr lang="es-ES" sz="1500">
                <a:solidFill>
                  <a:schemeClr val="tx1">
                    <a:tint val="75000"/>
                  </a:schemeClr>
                </a:solidFill>
              </a:defRPr>
            </a:lvl1pPr>
            <a:lvl2pPr marL="342900" indent="0" latinLnBrk="0">
              <a:buNone/>
              <a:defRPr lang="es-ES" sz="1500">
                <a:solidFill>
                  <a:schemeClr val="tx1">
                    <a:tint val="75000"/>
                  </a:schemeClr>
                </a:solidFill>
              </a:defRPr>
            </a:lvl2pPr>
            <a:lvl3pPr marL="685800" indent="0" latinLnBrk="0">
              <a:buNone/>
              <a:defRPr lang="es-ES" sz="1350">
                <a:solidFill>
                  <a:schemeClr val="tx1">
                    <a:tint val="75000"/>
                  </a:schemeClr>
                </a:solidFill>
              </a:defRPr>
            </a:lvl3pPr>
            <a:lvl4pPr marL="1028700" indent="0" latinLnBrk="0">
              <a:buNone/>
              <a:defRPr lang="es-ES" sz="1200">
                <a:solidFill>
                  <a:schemeClr val="tx1">
                    <a:tint val="75000"/>
                  </a:schemeClr>
                </a:solidFill>
              </a:defRPr>
            </a:lvl4pPr>
            <a:lvl5pPr marL="1371600" indent="0" latinLnBrk="0">
              <a:buNone/>
              <a:defRPr lang="es-ES" sz="1200">
                <a:solidFill>
                  <a:schemeClr val="tx1">
                    <a:tint val="75000"/>
                  </a:schemeClr>
                </a:solidFill>
              </a:defRPr>
            </a:lvl5pPr>
            <a:lvl6pPr marL="1714500" indent="0" latinLnBrk="0">
              <a:buNone/>
              <a:defRPr lang="es-ES" sz="1200">
                <a:solidFill>
                  <a:schemeClr val="tx1">
                    <a:tint val="75000"/>
                  </a:schemeClr>
                </a:solidFill>
              </a:defRPr>
            </a:lvl6pPr>
            <a:lvl7pPr marL="2057400" indent="0" latinLnBrk="0">
              <a:buNone/>
              <a:defRPr lang="es-ES" sz="1200">
                <a:solidFill>
                  <a:schemeClr val="tx1">
                    <a:tint val="75000"/>
                  </a:schemeClr>
                </a:solidFill>
              </a:defRPr>
            </a:lvl7pPr>
            <a:lvl8pPr marL="2400300" indent="0" latinLnBrk="0">
              <a:buNone/>
              <a:defRPr lang="es-ES" sz="1200">
                <a:solidFill>
                  <a:schemeClr val="tx1">
                    <a:tint val="75000"/>
                  </a:schemeClr>
                </a:solidFill>
              </a:defRPr>
            </a:lvl8pPr>
            <a:lvl9pPr marL="2743200" indent="0" latinLnBrk="0">
              <a:buNone/>
              <a:defRPr lang="es-ES" sz="1200">
                <a:solidFill>
                  <a:schemeClr val="tx1">
                    <a:tint val="75000"/>
                  </a:schemeClr>
                </a:solidFill>
              </a:defRPr>
            </a:lvl9pPr>
          </a:lstStyle>
          <a:p>
            <a:pPr lvl="0"/>
            <a:r>
              <a:rPr lang="es-ES"/>
              <a:t>Haga clic para modificar los estilos de texto del patrón</a:t>
            </a:r>
          </a:p>
        </p:txBody>
      </p:sp>
      <p:sp>
        <p:nvSpPr>
          <p:cNvPr id="4" name="Marcador de posición de fecha 3"/>
          <p:cNvSpPr>
            <a:spLocks noGrp="1"/>
          </p:cNvSpPr>
          <p:nvPr>
            <p:ph type="dt" sz="half" idx="10"/>
          </p:nvPr>
        </p:nvSpPr>
        <p:spPr/>
        <p:txBody>
          <a:bodyPr/>
          <a:lstStyle/>
          <a:p>
            <a:fld id="{30578ACC-22D6-47C1-A373-4FD133E34F3C}"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10729457" y="286989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33289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sz="half" idx="1"/>
          </p:nvPr>
        </p:nvSpPr>
        <p:spPr>
          <a:xfrm>
            <a:off x="680321" y="2336873"/>
            <a:ext cx="4698359"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contenido 3"/>
          <p:cNvSpPr>
            <a:spLocks noGrp="1"/>
          </p:cNvSpPr>
          <p:nvPr>
            <p:ph sz="half" idx="2"/>
          </p:nvPr>
        </p:nvSpPr>
        <p:spPr>
          <a:xfrm>
            <a:off x="5594123" y="2336873"/>
            <a:ext cx="4700059"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fecha 4"/>
          <p:cNvSpPr>
            <a:spLocks noGrp="1"/>
          </p:cNvSpPr>
          <p:nvPr>
            <p:ph type="dt" sz="half" idx="10"/>
          </p:nvPr>
        </p:nvSpPr>
        <p:spPr/>
        <p:txBody>
          <a:bodyPr/>
          <a:lstStyle/>
          <a:p>
            <a:fld id="{4E5A6C69-6797-4E8A-BF37-F2C3751466E9}"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891453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1" name="Imagen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2" name="Rectángulo 11"/>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31"/>
            <a:ext cx="9613863" cy="1080937"/>
          </a:xfrm>
        </p:spPr>
        <p:txBody>
          <a:bodyPr/>
          <a:lstStyle/>
          <a:p>
            <a:r>
              <a:rPr lang="es-ES"/>
              <a:t>Haga clic para modificar el estilo de título del patrón</a:t>
            </a:r>
          </a:p>
        </p:txBody>
      </p:sp>
      <p:sp>
        <p:nvSpPr>
          <p:cNvPr id="3" name="Marcador de posición de texto 2"/>
          <p:cNvSpPr>
            <a:spLocks noGrp="1"/>
          </p:cNvSpPr>
          <p:nvPr>
            <p:ph type="body" idx="1"/>
          </p:nvPr>
        </p:nvSpPr>
        <p:spPr>
          <a:xfrm>
            <a:off x="906351" y="2336875"/>
            <a:ext cx="4472327" cy="693135"/>
          </a:xfrm>
        </p:spPr>
        <p:txBody>
          <a:bodyPr anchor="b"/>
          <a:lstStyle>
            <a:lvl1pPr marL="0" indent="0" latinLnBrk="0">
              <a:buNone/>
              <a:defRPr lang="es-ES" sz="1800" b="1"/>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4" name="Marcador de posición de contenido 3"/>
          <p:cNvSpPr>
            <a:spLocks noGrp="1"/>
          </p:cNvSpPr>
          <p:nvPr>
            <p:ph sz="half" idx="2"/>
          </p:nvPr>
        </p:nvSpPr>
        <p:spPr>
          <a:xfrm>
            <a:off x="680323" y="3030010"/>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texto 4"/>
          <p:cNvSpPr>
            <a:spLocks noGrp="1"/>
          </p:cNvSpPr>
          <p:nvPr>
            <p:ph type="body" sz="quarter" idx="3"/>
          </p:nvPr>
        </p:nvSpPr>
        <p:spPr>
          <a:xfrm>
            <a:off x="5820155" y="2336873"/>
            <a:ext cx="4474028" cy="692076"/>
          </a:xfrm>
        </p:spPr>
        <p:txBody>
          <a:bodyPr anchor="b"/>
          <a:lstStyle>
            <a:lvl1pPr marL="0" indent="0" latinLnBrk="0">
              <a:buNone/>
              <a:defRPr lang="es-ES" sz="1800" b="1"/>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6" name="Marcador de posición de contenido 5"/>
          <p:cNvSpPr>
            <a:spLocks noGrp="1"/>
          </p:cNvSpPr>
          <p:nvPr>
            <p:ph sz="quarter" idx="4"/>
          </p:nvPr>
        </p:nvSpPr>
        <p:spPr>
          <a:xfrm>
            <a:off x="5594124" y="3030010"/>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posición de fecha 6"/>
          <p:cNvSpPr>
            <a:spLocks noGrp="1"/>
          </p:cNvSpPr>
          <p:nvPr>
            <p:ph type="dt" sz="half" idx="10"/>
          </p:nvPr>
        </p:nvSpPr>
        <p:spPr/>
        <p:txBody>
          <a:bodyPr/>
          <a:lstStyle/>
          <a:p>
            <a:fld id="{D82014A1-A632-4878-A0D3-F52BA7563730}" type="datetimeFigureOut">
              <a:t>27/6/2022</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427367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7" name="Imagen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8" name="Rectángulo 7"/>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fecha 2"/>
          <p:cNvSpPr>
            <a:spLocks noGrp="1"/>
          </p:cNvSpPr>
          <p:nvPr>
            <p:ph type="dt" sz="half" idx="10"/>
          </p:nvPr>
        </p:nvSpPr>
        <p:spPr/>
        <p:txBody>
          <a:bodyPr/>
          <a:lstStyle/>
          <a:p>
            <a:fld id="{CE99F462-093F-4566-844B-4C71F2739DA5}"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10392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6" name="Rectángulo 5"/>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3D24A7AC-904D-4781-85BA-7D10C17ED021}" type="datetimeFigureOut">
              <a:t>27/6/2022</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533661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es-ES" sz="2700"/>
            </a:lvl1pPr>
          </a:lstStyle>
          <a:p>
            <a:r>
              <a:rPr lang="es-ES"/>
              <a:t>Haga clic para modificar el estilo de título del patrón</a:t>
            </a:r>
          </a:p>
        </p:txBody>
      </p:sp>
      <p:sp>
        <p:nvSpPr>
          <p:cNvPr id="3" name="Marcador de posición de contenido 2"/>
          <p:cNvSpPr>
            <a:spLocks noGrp="1"/>
          </p:cNvSpPr>
          <p:nvPr>
            <p:ph idx="1"/>
          </p:nvPr>
        </p:nvSpPr>
        <p:spPr>
          <a:xfrm>
            <a:off x="4685847" y="2336875"/>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texto 3"/>
          <p:cNvSpPr>
            <a:spLocks noGrp="1"/>
          </p:cNvSpPr>
          <p:nvPr>
            <p:ph type="body" sz="half" idx="2"/>
          </p:nvPr>
        </p:nvSpPr>
        <p:spPr>
          <a:xfrm>
            <a:off x="680322" y="2336874"/>
            <a:ext cx="3790079" cy="3599317"/>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E331444B-B92B-4E27-8C94-BB93EAF5CB18}"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32036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5" y="753228"/>
            <a:ext cx="9613857" cy="1080938"/>
          </a:xfrm>
        </p:spPr>
        <p:txBody>
          <a:bodyPr anchor="ctr">
            <a:normAutofit/>
          </a:bodyPr>
          <a:lstStyle>
            <a:lvl1pPr latinLnBrk="0">
              <a:defRPr lang="es-ES" sz="27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4868334"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2400"/>
            </a:lvl1pPr>
            <a:lvl2pPr marL="342900" indent="0" latinLnBrk="0">
              <a:buNone/>
              <a:defRPr lang="es-ES" sz="2100"/>
            </a:lvl2pPr>
            <a:lvl3pPr marL="685800" indent="0" latinLnBrk="0">
              <a:buNone/>
              <a:defRPr lang="es-ES" sz="1800"/>
            </a:lvl3pPr>
            <a:lvl4pPr marL="1028700" indent="0" latinLnBrk="0">
              <a:buNone/>
              <a:defRPr lang="es-ES" sz="1500"/>
            </a:lvl4pPr>
            <a:lvl5pPr marL="1371600" indent="0" latinLnBrk="0">
              <a:buNone/>
              <a:defRPr lang="es-ES" sz="1500"/>
            </a:lvl5pPr>
            <a:lvl6pPr marL="1714500" indent="0" latinLnBrk="0">
              <a:buNone/>
              <a:defRPr lang="es-ES" sz="1500"/>
            </a:lvl6pPr>
            <a:lvl7pPr marL="2057400" indent="0" latinLnBrk="0">
              <a:buNone/>
              <a:defRPr lang="es-ES" sz="1500"/>
            </a:lvl7pPr>
            <a:lvl8pPr marL="2400300" indent="0" latinLnBrk="0">
              <a:buNone/>
              <a:defRPr lang="es-ES" sz="1500"/>
            </a:lvl8pPr>
            <a:lvl9pPr marL="2743200" indent="0" latinLnBrk="0">
              <a:buNone/>
              <a:defRPr lang="es-ES" sz="1500"/>
            </a:lvl9pPr>
          </a:lstStyle>
          <a:p>
            <a:r>
              <a:rPr lang="es-ES"/>
              <a:t>Haga clic en el icono para agregar una imagen</a:t>
            </a:r>
          </a:p>
        </p:txBody>
      </p:sp>
      <p:sp>
        <p:nvSpPr>
          <p:cNvPr id="4" name="Marcador de posición de texto 3"/>
          <p:cNvSpPr>
            <a:spLocks noGrp="1"/>
          </p:cNvSpPr>
          <p:nvPr>
            <p:ph type="body" sz="half" idx="2"/>
          </p:nvPr>
        </p:nvSpPr>
        <p:spPr>
          <a:xfrm>
            <a:off x="680323" y="2336875"/>
            <a:ext cx="3876256" cy="3599315"/>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363EFA5E-FA76-400D-B3DC-F0BA90E6D107}"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77014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posición de título 1"/>
          <p:cNvSpPr>
            <a:spLocks noGrp="1"/>
          </p:cNvSpPr>
          <p:nvPr>
            <p:ph type="title"/>
          </p:nvPr>
        </p:nvSpPr>
        <p:spPr>
          <a:xfrm>
            <a:off x="680322"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80322"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7550981" y="5936189"/>
            <a:ext cx="2743200" cy="365125"/>
          </a:xfrm>
          <a:prstGeom prst="rect">
            <a:avLst/>
          </a:prstGeom>
        </p:spPr>
        <p:txBody>
          <a:bodyPr vert="horz" lIns="91440" tIns="45720" rIns="91440" bIns="45720" rtlCol="0" anchor="ctr"/>
          <a:lstStyle>
            <a:lvl1pPr algn="r" latinLnBrk="0">
              <a:defRPr lang="es-ES" sz="788">
                <a:solidFill>
                  <a:schemeClr val="tx1">
                    <a:tint val="75000"/>
                  </a:schemeClr>
                </a:solidFill>
              </a:defRPr>
            </a:lvl1pPr>
          </a:lstStyle>
          <a:p>
            <a:fld id="{9D6E9DEC-419B-4CC5-A080-3B06BD5A8291}" type="datetimeFigureOut">
              <a:t>27/6/2022</a:t>
            </a:fld>
            <a:endParaRPr lang="es-ES"/>
          </a:p>
        </p:txBody>
      </p:sp>
      <p:sp>
        <p:nvSpPr>
          <p:cNvPr id="5" name="Marcador de posición de pie de página 4"/>
          <p:cNvSpPr>
            <a:spLocks noGrp="1"/>
          </p:cNvSpPr>
          <p:nvPr>
            <p:ph type="ftr" sz="quarter" idx="3"/>
          </p:nvPr>
        </p:nvSpPr>
        <p:spPr>
          <a:xfrm>
            <a:off x="680322" y="5936190"/>
            <a:ext cx="6870660" cy="365125"/>
          </a:xfrm>
          <a:prstGeom prst="rect">
            <a:avLst/>
          </a:prstGeom>
        </p:spPr>
        <p:txBody>
          <a:bodyPr vert="horz" lIns="91440" tIns="45720" rIns="91440" bIns="45720" rtlCol="0" anchor="ctr"/>
          <a:lstStyle>
            <a:lvl1pPr algn="l" latinLnBrk="0">
              <a:defRPr lang="es-ES" sz="788">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10729457" y="753229"/>
            <a:ext cx="1154151" cy="1090789"/>
          </a:xfrm>
          <a:prstGeom prst="rect">
            <a:avLst/>
          </a:prstGeom>
        </p:spPr>
        <p:txBody>
          <a:bodyPr vert="horz" lIns="91440" tIns="45720" rIns="91440" bIns="45720" rtlCol="0" anchor="ctr"/>
          <a:lstStyle>
            <a:lvl1pPr algn="l" latinLnBrk="0">
              <a:defRPr lang="es-ES" sz="2700">
                <a:solidFill>
                  <a:schemeClr val="tx1">
                    <a:tint val="75000"/>
                  </a:schemeClr>
                </a:solidFill>
              </a:defRPr>
            </a:lvl1pPr>
          </a:lstStyle>
          <a:p>
            <a:fld id="{6D22F896-40B5-4ADD-8801-0D06FADFA095}" type="slidenum">
              <a:pPr/>
              <a:t>‹Nº›</a:t>
            </a:fld>
            <a:endParaRPr lang="es-ES"/>
          </a:p>
        </p:txBody>
      </p:sp>
    </p:spTree>
    <p:extLst>
      <p:ext uri="{BB962C8B-B14F-4D97-AF65-F5344CB8AC3E}">
        <p14:creationId xmlns:p14="http://schemas.microsoft.com/office/powerpoint/2010/main" val="933171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91"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800" rtl="0" eaLnBrk="1" latinLnBrk="0" hangingPunct="1">
        <a:lnSpc>
          <a:spcPct val="90000"/>
        </a:lnSpc>
        <a:spcBef>
          <a:spcPct val="0"/>
        </a:spcBef>
        <a:buNone/>
        <a:defRPr lang="es-ES"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p:bodyStyle>
    <p:otherStyle>
      <a:defPPr>
        <a:defRPr lang="es-ES"/>
      </a:defPPr>
      <a:lvl1pPr marL="0" algn="l" defTabSz="685800" rtl="0" eaLnBrk="1" latinLnBrk="0" hangingPunct="1">
        <a:defRPr lang="es-ES" sz="1350" kern="1200">
          <a:solidFill>
            <a:schemeClr val="tx1"/>
          </a:solidFill>
          <a:latin typeface="+mn-lt"/>
          <a:ea typeface="+mn-ea"/>
          <a:cs typeface="+mn-cs"/>
        </a:defRPr>
      </a:lvl1pPr>
      <a:lvl2pPr marL="342900" algn="l" defTabSz="685800" rtl="0" eaLnBrk="1" latinLnBrk="0" hangingPunct="1">
        <a:defRPr lang="es-ES" sz="1350" kern="1200">
          <a:solidFill>
            <a:schemeClr val="tx1"/>
          </a:solidFill>
          <a:latin typeface="+mn-lt"/>
          <a:ea typeface="+mn-ea"/>
          <a:cs typeface="+mn-cs"/>
        </a:defRPr>
      </a:lvl2pPr>
      <a:lvl3pPr marL="685800" algn="l" defTabSz="685800" rtl="0" eaLnBrk="1" latinLnBrk="0" hangingPunct="1">
        <a:defRPr lang="es-ES" sz="1350" kern="1200">
          <a:solidFill>
            <a:schemeClr val="tx1"/>
          </a:solidFill>
          <a:latin typeface="+mn-lt"/>
          <a:ea typeface="+mn-ea"/>
          <a:cs typeface="+mn-cs"/>
        </a:defRPr>
      </a:lvl3pPr>
      <a:lvl4pPr marL="1028700" algn="l" defTabSz="685800" rtl="0" eaLnBrk="1" latinLnBrk="0" hangingPunct="1">
        <a:defRPr lang="es-ES" sz="1350" kern="1200">
          <a:solidFill>
            <a:schemeClr val="tx1"/>
          </a:solidFill>
          <a:latin typeface="+mn-lt"/>
          <a:ea typeface="+mn-ea"/>
          <a:cs typeface="+mn-cs"/>
        </a:defRPr>
      </a:lvl4pPr>
      <a:lvl5pPr marL="1371600" algn="l" defTabSz="685800" rtl="0" eaLnBrk="1" latinLnBrk="0" hangingPunct="1">
        <a:defRPr lang="es-ES" sz="1350" kern="1200">
          <a:solidFill>
            <a:schemeClr val="tx1"/>
          </a:solidFill>
          <a:latin typeface="+mn-lt"/>
          <a:ea typeface="+mn-ea"/>
          <a:cs typeface="+mn-cs"/>
        </a:defRPr>
      </a:lvl5pPr>
      <a:lvl6pPr marL="1714500" algn="l" defTabSz="685800" rtl="0" eaLnBrk="1" latinLnBrk="0" hangingPunct="1">
        <a:defRPr lang="es-ES" sz="1350" kern="1200">
          <a:solidFill>
            <a:schemeClr val="tx1"/>
          </a:solidFill>
          <a:latin typeface="+mn-lt"/>
          <a:ea typeface="+mn-ea"/>
          <a:cs typeface="+mn-cs"/>
        </a:defRPr>
      </a:lvl6pPr>
      <a:lvl7pPr marL="2057400" algn="l" defTabSz="685800" rtl="0" eaLnBrk="1" latinLnBrk="0" hangingPunct="1">
        <a:defRPr lang="es-ES" sz="1350" kern="1200">
          <a:solidFill>
            <a:schemeClr val="tx1"/>
          </a:solidFill>
          <a:latin typeface="+mn-lt"/>
          <a:ea typeface="+mn-ea"/>
          <a:cs typeface="+mn-cs"/>
        </a:defRPr>
      </a:lvl7pPr>
      <a:lvl8pPr marL="2400300" algn="l" defTabSz="685800" rtl="0" eaLnBrk="1" latinLnBrk="0" hangingPunct="1">
        <a:defRPr lang="es-ES" sz="1350" kern="1200">
          <a:solidFill>
            <a:schemeClr val="tx1"/>
          </a:solidFill>
          <a:latin typeface="+mn-lt"/>
          <a:ea typeface="+mn-ea"/>
          <a:cs typeface="+mn-cs"/>
        </a:defRPr>
      </a:lvl8pPr>
      <a:lvl9pPr marL="2743200" algn="l" defTabSz="685800" rtl="0" eaLnBrk="1" latinLnBrk="0" hangingPunct="1">
        <a:defRPr lang="es-ES"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F12C1F-A494-907E-1745-6E2EE61F123B}"/>
              </a:ext>
            </a:extLst>
          </p:cNvPr>
          <p:cNvSpPr>
            <a:spLocks noGrp="1"/>
          </p:cNvSpPr>
          <p:nvPr>
            <p:ph type="title"/>
          </p:nvPr>
        </p:nvSpPr>
        <p:spPr/>
        <p:txBody>
          <a:bodyPr/>
          <a:lstStyle/>
          <a:p>
            <a:r>
              <a:rPr lang="es-ES" sz="3600" b="1" dirty="0">
                <a:solidFill>
                  <a:srgbClr val="A42526"/>
                </a:solidFill>
                <a:latin typeface="Arial" panose="020B0604020202020204" pitchFamily="34" charset="0"/>
                <a:cs typeface="Arial" panose="020B0604020202020204" pitchFamily="34" charset="0"/>
              </a:rPr>
              <a:t>Notas sobre el uso de la plantilla</a:t>
            </a:r>
            <a:endParaRPr lang="es-CR" sz="3600" b="1" dirty="0">
              <a:solidFill>
                <a:srgbClr val="A42526"/>
              </a:solidFill>
              <a:latin typeface="Arial" panose="020B0604020202020204" pitchFamily="34" charset="0"/>
              <a:cs typeface="Arial" panose="020B0604020202020204" pitchFamily="34" charset="0"/>
            </a:endParaRPr>
          </a:p>
        </p:txBody>
      </p:sp>
      <p:sp>
        <p:nvSpPr>
          <p:cNvPr id="3" name="Título 1">
            <a:extLst>
              <a:ext uri="{FF2B5EF4-FFF2-40B4-BE49-F238E27FC236}">
                <a16:creationId xmlns:a16="http://schemas.microsoft.com/office/drawing/2014/main" id="{1F460684-A87C-1C0A-C43E-913EB88126D7}"/>
              </a:ext>
            </a:extLst>
          </p:cNvPr>
          <p:cNvSpPr txBox="1">
            <a:spLocks/>
          </p:cNvSpPr>
          <p:nvPr/>
        </p:nvSpPr>
        <p:spPr>
          <a:xfrm>
            <a:off x="819476" y="2176870"/>
            <a:ext cx="9613861" cy="443227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lang="es-ES" sz="2700" kern="1200">
                <a:solidFill>
                  <a:schemeClr val="tx1"/>
                </a:solidFill>
                <a:latin typeface="+mj-lt"/>
                <a:ea typeface="+mj-ea"/>
                <a:cs typeface="+mj-cs"/>
              </a:defRPr>
            </a:lvl1pPr>
          </a:lstStyle>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La siguiente plantilla es de uso obligatorio para toda defensa oral de anteproyecto de Trabajo Final de Graduación (TFG) bajo la modalidad de: Tesis</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En cada diapositiva encontrará notas sobre el contenido a incluir. Las notas deben de ser eliminadas, y en la versión final de la presentación debe de aparecer únicamente el contenido a utilizar en la defensa oral del TFG.</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En la medida de lo posible se deben respetar los aspectos de forma de las diapositivas (tipo, tamaño y color de letra, por ejemplo).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Existe flexibilidad en cuanto al de contenido a usar en cada diapositiva. Es decir, se pueden incluir tablas, imágenes, gráficos, esquemas, </a:t>
            </a:r>
            <a:r>
              <a:rPr lang="es-ES" sz="1500" dirty="0" err="1">
                <a:latin typeface="Arial" panose="020B0604020202020204" pitchFamily="34" charset="0"/>
                <a:cs typeface="Arial" panose="020B0604020202020204" pitchFamily="34" charset="0"/>
              </a:rPr>
              <a:t>SmartArts</a:t>
            </a:r>
            <a:r>
              <a:rPr lang="es-ES" sz="1500" dirty="0">
                <a:latin typeface="Arial" panose="020B0604020202020204" pitchFamily="34" charset="0"/>
                <a:cs typeface="Arial" panose="020B0604020202020204" pitchFamily="34" charset="0"/>
              </a:rPr>
              <a:t>, y cualquier otro recurso que las personas a cargo de la presentación consideren de utilidad para realizar la defensa oral.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Las diapositivas son una guía para las personas expositoras, por lo que se recomienda no cargarlas con exceso de texto ya que esto puede ser un elemento distractor para las personas que están observando la defensa oral.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Esta diapositiva no forma parte de la presentación, debe de ser eliminada.</a:t>
            </a:r>
          </a:p>
          <a:p>
            <a:pPr marL="457200" indent="-457200">
              <a:buFont typeface="Arial" panose="020B0604020202020204" pitchFamily="34" charset="0"/>
              <a:buChar char="•"/>
            </a:pPr>
            <a:endParaRPr lang="es-ES" sz="2000" dirty="0"/>
          </a:p>
        </p:txBody>
      </p:sp>
    </p:spTree>
    <p:extLst>
      <p:ext uri="{BB962C8B-B14F-4D97-AF65-F5344CB8AC3E}">
        <p14:creationId xmlns:p14="http://schemas.microsoft.com/office/powerpoint/2010/main" val="40196466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endParaRPr lang="es-CR" dirty="0"/>
          </a:p>
        </p:txBody>
      </p:sp>
    </p:spTree>
    <p:extLst>
      <p:ext uri="{BB962C8B-B14F-4D97-AF65-F5344CB8AC3E}">
        <p14:creationId xmlns:p14="http://schemas.microsoft.com/office/powerpoint/2010/main" val="716622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146474" y="2733709"/>
            <a:ext cx="8916246" cy="1373070"/>
          </a:xfrm>
        </p:spPr>
        <p:txBody>
          <a:bodyPr/>
          <a:lstStyle/>
          <a:p>
            <a:pPr marL="0" marR="0" lvl="0" indent="0" algn="ctr" defTabSz="685800" fontAlgn="base">
              <a:lnSpc>
                <a:spcPct val="90000"/>
              </a:lnSpc>
              <a:spcBef>
                <a:spcPct val="0"/>
              </a:spcBef>
              <a:spcAft>
                <a:spcPct val="0"/>
              </a:spcAft>
              <a:buClrTx/>
              <a:buSzTx/>
              <a:tabLst/>
              <a:defRPr/>
            </a:pPr>
            <a:r>
              <a:rPr lang="es-MX" sz="4000" b="1" dirty="0">
                <a:solidFill>
                  <a:srgbClr val="A42526"/>
                </a:solidFill>
                <a:latin typeface="Arial" panose="020B0604020202020204" pitchFamily="34" charset="0"/>
                <a:cs typeface="Arial" panose="020B0604020202020204" pitchFamily="34" charset="0"/>
              </a:rPr>
              <a:t>CAPÍTULO III: PROCEDIMIENTO METODOLÓGICO</a:t>
            </a:r>
            <a:endParaRPr lang="es-CR" sz="4000" b="1" dirty="0">
              <a:solidFill>
                <a:srgbClr val="A42526"/>
              </a:solidFill>
              <a:latin typeface="Arial" panose="020B0604020202020204" pitchFamily="34" charset="0"/>
              <a:ea typeface="+mj-ea"/>
              <a:cs typeface="Arial" panose="020B0604020202020204" pitchFamily="34" charset="0"/>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384995"/>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4 - 5</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el enfoque y el diseño de investigación, las personas participantes, una descripción de los instrumentos utilizados, y los procedimientos de recolección y análisis.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Tree>
    <p:extLst>
      <p:ext uri="{BB962C8B-B14F-4D97-AF65-F5344CB8AC3E}">
        <p14:creationId xmlns:p14="http://schemas.microsoft.com/office/powerpoint/2010/main" val="3065809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Enfoque y Diseño</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3" name="Rectángulo: esquinas redondeadas 2">
            <a:extLst>
              <a:ext uri="{FF2B5EF4-FFF2-40B4-BE49-F238E27FC236}">
                <a16:creationId xmlns:a16="http://schemas.microsoft.com/office/drawing/2014/main" id="{66DA977F-2BB5-4EF1-3A0D-8DBA055DE554}"/>
              </a:ext>
            </a:extLst>
          </p:cNvPr>
          <p:cNvSpPr/>
          <p:nvPr/>
        </p:nvSpPr>
        <p:spPr>
          <a:xfrm>
            <a:off x="402027" y="2339482"/>
            <a:ext cx="9971334" cy="2039477"/>
          </a:xfrm>
          <a:prstGeom prst="roundRect">
            <a:avLst/>
          </a:prstGeom>
          <a:solidFill>
            <a:srgbClr val="A5252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a:t>Enfoque: </a:t>
            </a:r>
          </a:p>
          <a:p>
            <a:endParaRPr lang="es-ES" dirty="0"/>
          </a:p>
          <a:p>
            <a:endParaRPr lang="es-ES" dirty="0"/>
          </a:p>
          <a:p>
            <a:endParaRPr lang="es-ES" dirty="0"/>
          </a:p>
          <a:p>
            <a:endParaRPr lang="es-ES" dirty="0"/>
          </a:p>
          <a:p>
            <a:endParaRPr lang="es-CR" dirty="0"/>
          </a:p>
        </p:txBody>
      </p:sp>
      <p:sp>
        <p:nvSpPr>
          <p:cNvPr id="12" name="Rectángulo: esquinas redondeadas 11">
            <a:extLst>
              <a:ext uri="{FF2B5EF4-FFF2-40B4-BE49-F238E27FC236}">
                <a16:creationId xmlns:a16="http://schemas.microsoft.com/office/drawing/2014/main" id="{AB8CAD07-7DFD-82FC-BCF6-B8CE443CA5C0}"/>
              </a:ext>
            </a:extLst>
          </p:cNvPr>
          <p:cNvSpPr/>
          <p:nvPr/>
        </p:nvSpPr>
        <p:spPr>
          <a:xfrm>
            <a:off x="402027" y="4598741"/>
            <a:ext cx="9971334" cy="2039477"/>
          </a:xfrm>
          <a:prstGeom prst="roundRect">
            <a:avLst/>
          </a:prstGeom>
          <a:solidFill>
            <a:srgbClr val="A5252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a:t>Diseño: </a:t>
            </a:r>
          </a:p>
          <a:p>
            <a:endParaRPr lang="es-ES" dirty="0"/>
          </a:p>
          <a:p>
            <a:endParaRPr lang="es-ES" dirty="0"/>
          </a:p>
          <a:p>
            <a:endParaRPr lang="es-ES" dirty="0"/>
          </a:p>
          <a:p>
            <a:endParaRPr lang="es-ES" dirty="0"/>
          </a:p>
          <a:p>
            <a:endParaRPr lang="es-CR" dirty="0"/>
          </a:p>
        </p:txBody>
      </p:sp>
    </p:spTree>
    <p:extLst>
      <p:ext uri="{BB962C8B-B14F-4D97-AF65-F5344CB8AC3E}">
        <p14:creationId xmlns:p14="http://schemas.microsoft.com/office/powerpoint/2010/main" val="122434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Participantes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8" name="Marcador de contenido 2">
            <a:extLst>
              <a:ext uri="{FF2B5EF4-FFF2-40B4-BE49-F238E27FC236}">
                <a16:creationId xmlns:a16="http://schemas.microsoft.com/office/drawing/2014/main" id="{8E6592C5-B848-12DB-62D6-F6B2DF6A2705}"/>
              </a:ext>
            </a:extLst>
          </p:cNvPr>
          <p:cNvSpPr txBox="1">
            <a:spLocks/>
          </p:cNvSpPr>
          <p:nvPr/>
        </p:nvSpPr>
        <p:spPr>
          <a:xfrm>
            <a:off x="680322" y="2336873"/>
            <a:ext cx="9613861" cy="359931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CR" sz="2400" dirty="0"/>
              <a:t>Notas: </a:t>
            </a:r>
          </a:p>
          <a:p>
            <a:pPr lvl="1"/>
            <a:r>
              <a:rPr lang="es-CR" sz="1800" dirty="0"/>
              <a:t>Se recomienda incluir una tabla o tablas con las características de los participantes.</a:t>
            </a:r>
          </a:p>
          <a:p>
            <a:pPr lvl="1"/>
            <a:r>
              <a:rPr lang="es-CR" sz="1800" dirty="0"/>
              <a:t>No olvidar mencionar los criterios de inclusión y los de exclusión en que caso que existan. </a:t>
            </a:r>
          </a:p>
          <a:p>
            <a:pPr lvl="1"/>
            <a:endParaRPr lang="es-CR" sz="1800" dirty="0"/>
          </a:p>
          <a:p>
            <a:endParaRPr lang="es-CR" sz="2400" dirty="0"/>
          </a:p>
        </p:txBody>
      </p:sp>
    </p:spTree>
    <p:extLst>
      <p:ext uri="{BB962C8B-B14F-4D97-AF65-F5344CB8AC3E}">
        <p14:creationId xmlns:p14="http://schemas.microsoft.com/office/powerpoint/2010/main" val="1799516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Instrumentos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96163AD2-7EC2-7B8B-6BD2-F2AB1135CA72}"/>
              </a:ext>
            </a:extLst>
          </p:cNvPr>
          <p:cNvSpPr txBox="1">
            <a:spLocks/>
          </p:cNvSpPr>
          <p:nvPr/>
        </p:nvSpPr>
        <p:spPr>
          <a:xfrm>
            <a:off x="832722" y="2489273"/>
            <a:ext cx="9613861" cy="359931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CR" sz="2400" dirty="0"/>
              <a:t>Notas: </a:t>
            </a:r>
          </a:p>
          <a:p>
            <a:pPr lvl="1"/>
            <a:r>
              <a:rPr lang="es-CR" sz="1800" dirty="0"/>
              <a:t>Incluir: 1) descripción de cada uno de los instrumentos utilizados, 2) justificación sobre el uso de dichos instrumentos</a:t>
            </a:r>
          </a:p>
          <a:p>
            <a:pPr lvl="1"/>
            <a:r>
              <a:rPr lang="es-CR" sz="1800" dirty="0"/>
              <a:t>Mostrar ejemplos o muestras de los instrumentos utilizados.  </a:t>
            </a:r>
          </a:p>
          <a:p>
            <a:pPr lvl="1"/>
            <a:endParaRPr lang="es-CR" sz="1800" dirty="0"/>
          </a:p>
          <a:p>
            <a:endParaRPr lang="es-CR" sz="2400" dirty="0"/>
          </a:p>
        </p:txBody>
      </p:sp>
    </p:spTree>
    <p:extLst>
      <p:ext uri="{BB962C8B-B14F-4D97-AF65-F5344CB8AC3E}">
        <p14:creationId xmlns:p14="http://schemas.microsoft.com/office/powerpoint/2010/main" val="1739054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Procedimiento de Recolección y Análisis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8EFD5012-085D-7295-21CF-B5730EA34EDB}"/>
              </a:ext>
            </a:extLst>
          </p:cNvPr>
          <p:cNvSpPr>
            <a:spLocks noGrp="1"/>
          </p:cNvSpPr>
          <p:nvPr>
            <p:ph idx="1"/>
          </p:nvPr>
        </p:nvSpPr>
        <p:spPr>
          <a:xfrm>
            <a:off x="680322" y="2336873"/>
            <a:ext cx="9613861" cy="3599316"/>
          </a:xfrm>
        </p:spPr>
        <p:txBody>
          <a:bodyPr/>
          <a:lstStyle/>
          <a:p>
            <a:pPr algn="just"/>
            <a:r>
              <a:rPr lang="es-CR" sz="1800" dirty="0">
                <a:latin typeface="Arial" panose="020B0604020202020204" pitchFamily="34" charset="0"/>
                <a:cs typeface="Arial" panose="020B0604020202020204" pitchFamily="34" charset="0"/>
              </a:rPr>
              <a:t>-Describir las fases </a:t>
            </a:r>
          </a:p>
          <a:p>
            <a:pPr algn="just"/>
            <a:endParaRPr lang="es-CR" sz="1800" dirty="0">
              <a:latin typeface="Arial" panose="020B0604020202020204" pitchFamily="34" charset="0"/>
              <a:cs typeface="Arial" panose="020B0604020202020204" pitchFamily="34" charset="0"/>
            </a:endParaRPr>
          </a:p>
          <a:p>
            <a:pPr algn="just"/>
            <a:r>
              <a:rPr lang="es-CR" sz="1800" dirty="0">
                <a:latin typeface="Arial" panose="020B0604020202020204" pitchFamily="34" charset="0"/>
                <a:cs typeface="Arial" panose="020B0604020202020204" pitchFamily="34" charset="0"/>
              </a:rPr>
              <a:t>-Describir la eventual utilización de software o programas para el análisis</a:t>
            </a:r>
          </a:p>
          <a:p>
            <a:pPr algn="just"/>
            <a:endParaRPr lang="es-CR" sz="1800" dirty="0">
              <a:latin typeface="Arial" panose="020B0604020202020204" pitchFamily="34" charset="0"/>
              <a:cs typeface="Arial" panose="020B0604020202020204" pitchFamily="34" charset="0"/>
            </a:endParaRPr>
          </a:p>
          <a:p>
            <a:pPr algn="just"/>
            <a:r>
              <a:rPr lang="es-CR" sz="1800" dirty="0">
                <a:latin typeface="Arial" panose="020B0604020202020204" pitchFamily="34" charset="0"/>
                <a:cs typeface="Arial" panose="020B0604020202020204" pitchFamily="34" charset="0"/>
              </a:rPr>
              <a:t>-Evidenciar la confiabilidad y validez de la investigación </a:t>
            </a:r>
          </a:p>
          <a:p>
            <a:endParaRPr lang="es-CR" dirty="0"/>
          </a:p>
        </p:txBody>
      </p:sp>
    </p:spTree>
    <p:extLst>
      <p:ext uri="{BB962C8B-B14F-4D97-AF65-F5344CB8AC3E}">
        <p14:creationId xmlns:p14="http://schemas.microsoft.com/office/powerpoint/2010/main" val="2512731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25CA1FA8-4C5E-3840-8470-E66E45B8C19B}"/>
              </a:ext>
            </a:extLst>
          </p:cNvPr>
          <p:cNvSpPr>
            <a:spLocks noGrp="1"/>
          </p:cNvSpPr>
          <p:nvPr>
            <p:ph type="ctrTitle"/>
          </p:nvPr>
        </p:nvSpPr>
        <p:spPr>
          <a:xfrm>
            <a:off x="9404627" y="2742465"/>
            <a:ext cx="2562087" cy="1373070"/>
          </a:xfrm>
        </p:spPr>
        <p:txBody>
          <a:bodyPr/>
          <a:lstStyle/>
          <a:p>
            <a:pPr algn="l"/>
            <a:r>
              <a:rPr lang="es-MX" dirty="0">
                <a:solidFill>
                  <a:schemeClr val="bg1"/>
                </a:solidFill>
              </a:rPr>
              <a:t>¡Muchas</a:t>
            </a:r>
            <a:br>
              <a:rPr lang="es-MX" dirty="0">
                <a:solidFill>
                  <a:schemeClr val="bg1"/>
                </a:solidFill>
              </a:rPr>
            </a:br>
            <a:r>
              <a:rPr lang="es-MX" dirty="0">
                <a:solidFill>
                  <a:schemeClr val="bg1"/>
                </a:solidFill>
              </a:rPr>
              <a:t>Gracias…  </a:t>
            </a:r>
            <a:endParaRPr lang="es-CR" dirty="0">
              <a:solidFill>
                <a:schemeClr val="bg1"/>
              </a:solidFill>
            </a:endParaRPr>
          </a:p>
        </p:txBody>
      </p:sp>
      <p:sp>
        <p:nvSpPr>
          <p:cNvPr id="7" name="Título 2">
            <a:extLst>
              <a:ext uri="{FF2B5EF4-FFF2-40B4-BE49-F238E27FC236}">
                <a16:creationId xmlns:a16="http://schemas.microsoft.com/office/drawing/2014/main" id="{C258EFEF-D887-7695-157E-3ED90B775228}"/>
              </a:ext>
            </a:extLst>
          </p:cNvPr>
          <p:cNvSpPr txBox="1">
            <a:spLocks/>
          </p:cNvSpPr>
          <p:nvPr/>
        </p:nvSpPr>
        <p:spPr>
          <a:xfrm>
            <a:off x="2107537" y="2834640"/>
            <a:ext cx="3549374" cy="869714"/>
          </a:xfrm>
          <a:prstGeom prst="rect">
            <a:avLst/>
          </a:prstGeom>
        </p:spPr>
        <p:txBody>
          <a:bodyPr vert="horz" lIns="91440" tIns="45720" rIns="91440" bIns="45720" rtlCol="0" anchor="b">
            <a:noAutofit/>
          </a:bodyPr>
          <a:lstStyle>
            <a:lvl1pPr algn="r" defTabSz="685800" rtl="0" eaLnBrk="1" latinLnBrk="0" hangingPunct="1">
              <a:lnSpc>
                <a:spcPct val="90000"/>
              </a:lnSpc>
              <a:spcBef>
                <a:spcPct val="0"/>
              </a:spcBef>
              <a:buNone/>
              <a:defRPr lang="es-ES" sz="4050" kern="1200">
                <a:solidFill>
                  <a:schemeClr val="tx1"/>
                </a:solidFill>
                <a:latin typeface="+mj-lt"/>
                <a:ea typeface="+mj-ea"/>
                <a:cs typeface="+mj-cs"/>
              </a:defRPr>
            </a:lvl1pPr>
          </a:lstStyle>
          <a:p>
            <a:r>
              <a:rPr lang="es-MX" sz="4000" dirty="0">
                <a:solidFill>
                  <a:srgbClr val="A42526"/>
                </a:solidFill>
              </a:rPr>
              <a:t>¿Consultas?  </a:t>
            </a:r>
            <a:endParaRPr lang="es-CR" sz="4000" dirty="0">
              <a:solidFill>
                <a:srgbClr val="A42526"/>
              </a:solidFill>
            </a:endParaRPr>
          </a:p>
        </p:txBody>
      </p:sp>
    </p:spTree>
    <p:extLst>
      <p:ext uri="{BB962C8B-B14F-4D97-AF65-F5344CB8AC3E}">
        <p14:creationId xmlns:p14="http://schemas.microsoft.com/office/powerpoint/2010/main" val="31477438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6D140-442C-D88A-0A11-F7E963D1285C}"/>
              </a:ext>
            </a:extLst>
          </p:cNvPr>
          <p:cNvSpPr>
            <a:spLocks noGrp="1"/>
          </p:cNvSpPr>
          <p:nvPr>
            <p:ph type="ctrTitle"/>
          </p:nvPr>
        </p:nvSpPr>
        <p:spPr>
          <a:xfrm>
            <a:off x="2458693" y="371880"/>
            <a:ext cx="7737602" cy="799592"/>
          </a:xfrm>
        </p:spPr>
        <p:txBody>
          <a:bodyPr vert="horz" lIns="91440" tIns="45720" rIns="91440" bIns="45720" rtlCol="0">
            <a:normAutofit/>
          </a:bodyPr>
          <a:lstStyle/>
          <a:p>
            <a:pPr algn="ctr"/>
            <a:r>
              <a:rPr lang="en-US" sz="4000" b="1" dirty="0" err="1">
                <a:solidFill>
                  <a:srgbClr val="A42526"/>
                </a:solidFill>
                <a:latin typeface="Arial" panose="020B0604020202020204" pitchFamily="34" charset="0"/>
                <a:cs typeface="Arial" panose="020B0604020202020204" pitchFamily="34" charset="0"/>
              </a:rPr>
              <a:t>Título</a:t>
            </a:r>
            <a:r>
              <a:rPr lang="en-US" sz="4000" b="1" dirty="0">
                <a:solidFill>
                  <a:srgbClr val="A42526"/>
                </a:solidFill>
                <a:latin typeface="Arial" panose="020B0604020202020204" pitchFamily="34" charset="0"/>
                <a:cs typeface="Arial" panose="020B0604020202020204" pitchFamily="34" charset="0"/>
              </a:rPr>
              <a:t> del Proyecto</a:t>
            </a:r>
          </a:p>
        </p:txBody>
      </p:sp>
      <p:pic>
        <p:nvPicPr>
          <p:cNvPr id="10" name="Imagen 9" descr="Forma, Logotipo, Flecha&#10;&#10;Descripción generada automáticamente">
            <a:extLst>
              <a:ext uri="{FF2B5EF4-FFF2-40B4-BE49-F238E27FC236}">
                <a16:creationId xmlns:a16="http://schemas.microsoft.com/office/drawing/2014/main" id="{B23B52E0-D3A2-223B-7A0D-E6286EF18BEA}"/>
              </a:ext>
            </a:extLst>
          </p:cNvPr>
          <p:cNvPicPr>
            <a:picLocks noChangeAspect="1"/>
          </p:cNvPicPr>
          <p:nvPr/>
        </p:nvPicPr>
        <p:blipFill>
          <a:blip r:embed="rId2"/>
          <a:stretch>
            <a:fillRect/>
          </a:stretch>
        </p:blipFill>
        <p:spPr>
          <a:xfrm>
            <a:off x="312516" y="2589112"/>
            <a:ext cx="1851949" cy="1656626"/>
          </a:xfrm>
          <a:prstGeom prst="rect">
            <a:avLst/>
          </a:prstGeom>
        </p:spPr>
      </p:pic>
      <p:sp>
        <p:nvSpPr>
          <p:cNvPr id="9" name="Título 1">
            <a:extLst>
              <a:ext uri="{FF2B5EF4-FFF2-40B4-BE49-F238E27FC236}">
                <a16:creationId xmlns:a16="http://schemas.microsoft.com/office/drawing/2014/main" id="{58BEC0DB-8B55-CD51-F22B-2434222FD13E}"/>
              </a:ext>
            </a:extLst>
          </p:cNvPr>
          <p:cNvSpPr txBox="1">
            <a:spLocks/>
          </p:cNvSpPr>
          <p:nvPr/>
        </p:nvSpPr>
        <p:spPr>
          <a:xfrm>
            <a:off x="1713062" y="4330586"/>
            <a:ext cx="4382938" cy="500888"/>
          </a:xfrm>
          <a:prstGeom prst="rect">
            <a:avLst/>
          </a:prstGeom>
        </p:spPr>
        <p:txBody>
          <a:bodyPr vert="horz" lIns="91440" tIns="45720" rIns="91440" bIns="45720" rtlCol="0" anchor="b">
            <a:norm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2400" dirty="0">
                <a:solidFill>
                  <a:srgbClr val="A42526"/>
                </a:solidFill>
                <a:latin typeface="Arial" panose="020B0604020202020204" pitchFamily="34" charset="0"/>
                <a:cs typeface="Arial" panose="020B0604020202020204" pitchFamily="34" charset="0"/>
              </a:rPr>
              <a:t>Escuela, Carrera o </a:t>
            </a:r>
            <a:r>
              <a:rPr lang="en-US" sz="2400" dirty="0" err="1">
                <a:solidFill>
                  <a:srgbClr val="A42526"/>
                </a:solidFill>
                <a:latin typeface="Arial" panose="020B0604020202020204" pitchFamily="34" charset="0"/>
                <a:cs typeface="Arial" panose="020B0604020202020204" pitchFamily="34" charset="0"/>
              </a:rPr>
              <a:t>Programa</a:t>
            </a:r>
            <a:endParaRPr lang="en-US" sz="2400" dirty="0">
              <a:solidFill>
                <a:srgbClr val="A42526"/>
              </a:solidFill>
              <a:latin typeface="Arial" panose="020B0604020202020204" pitchFamily="34" charset="0"/>
              <a:cs typeface="Arial" panose="020B0604020202020204" pitchFamily="34" charset="0"/>
            </a:endParaRPr>
          </a:p>
        </p:txBody>
      </p:sp>
      <p:sp>
        <p:nvSpPr>
          <p:cNvPr id="12" name="Título 1">
            <a:extLst>
              <a:ext uri="{FF2B5EF4-FFF2-40B4-BE49-F238E27FC236}">
                <a16:creationId xmlns:a16="http://schemas.microsoft.com/office/drawing/2014/main" id="{B17CD2A4-8DE7-E274-1822-3466309B116F}"/>
              </a:ext>
            </a:extLst>
          </p:cNvPr>
          <p:cNvSpPr txBox="1">
            <a:spLocks/>
          </p:cNvSpPr>
          <p:nvPr/>
        </p:nvSpPr>
        <p:spPr>
          <a:xfrm>
            <a:off x="1911857" y="4904647"/>
            <a:ext cx="8190655" cy="984665"/>
          </a:xfrm>
          <a:prstGeom prst="rect">
            <a:avLst/>
          </a:prstGeom>
        </p:spPr>
        <p:txBody>
          <a:bodyPr vert="horz" lIns="91440" tIns="45720" rIns="91440" bIns="45720" rtlCol="0" anchor="b">
            <a:no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spcBef>
                <a:spcPts val="600"/>
              </a:spcBef>
            </a:pPr>
            <a:r>
              <a:rPr lang="en-US" sz="2000" dirty="0" err="1">
                <a:solidFill>
                  <a:srgbClr val="A42526"/>
                </a:solidFill>
                <a:latin typeface="Arial" panose="020B0604020202020204" pitchFamily="34" charset="0"/>
                <a:cs typeface="Arial" panose="020B0604020202020204" pitchFamily="34" charset="0"/>
              </a:rPr>
              <a:t>Elaborado</a:t>
            </a:r>
            <a:r>
              <a:rPr lang="en-US" sz="2000" dirty="0">
                <a:solidFill>
                  <a:srgbClr val="A42526"/>
                </a:solidFill>
                <a:latin typeface="Arial" panose="020B0604020202020204" pitchFamily="34" charset="0"/>
                <a:cs typeface="Arial" panose="020B0604020202020204" pitchFamily="34" charset="0"/>
              </a:rPr>
              <a:t> </a:t>
            </a:r>
            <a:r>
              <a:rPr lang="en-US" sz="2000" dirty="0" err="1">
                <a:solidFill>
                  <a:srgbClr val="A42526"/>
                </a:solidFill>
                <a:latin typeface="Arial" panose="020B0604020202020204" pitchFamily="34" charset="0"/>
                <a:cs typeface="Arial" panose="020B0604020202020204" pitchFamily="34" charset="0"/>
              </a:rPr>
              <a:t>por</a:t>
            </a:r>
            <a:r>
              <a:rPr lang="en-US" sz="2000" dirty="0">
                <a:solidFill>
                  <a:srgbClr val="A42526"/>
                </a:solidFill>
                <a:latin typeface="Arial" panose="020B0604020202020204" pitchFamily="34" charset="0"/>
                <a:cs typeface="Arial" panose="020B0604020202020204" pitchFamily="34" charset="0"/>
              </a:rPr>
              <a:t>:</a:t>
            </a:r>
          </a:p>
          <a:p>
            <a:pPr marL="342900" indent="-342900">
              <a:spcBef>
                <a:spcPts val="600"/>
              </a:spcBef>
              <a:buFont typeface="Arial" panose="020B0604020202020204" pitchFamily="34" charset="0"/>
              <a:buChar char="•"/>
            </a:pPr>
            <a:r>
              <a:rPr lang="en-US" sz="2000" dirty="0" err="1">
                <a:solidFill>
                  <a:srgbClr val="A42526"/>
                </a:solidFill>
                <a:latin typeface="Arial" panose="020B0604020202020204" pitchFamily="34" charset="0"/>
                <a:cs typeface="Arial" panose="020B0604020202020204" pitchFamily="34" charset="0"/>
              </a:rPr>
              <a:t>Nombre</a:t>
            </a:r>
            <a:endParaRPr lang="en-US" sz="2000" dirty="0">
              <a:solidFill>
                <a:srgbClr val="A42526"/>
              </a:solidFill>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US" sz="2000" dirty="0" err="1">
                <a:solidFill>
                  <a:srgbClr val="A42526"/>
                </a:solidFill>
                <a:latin typeface="Arial" panose="020B0604020202020204" pitchFamily="34" charset="0"/>
                <a:cs typeface="Arial" panose="020B0604020202020204" pitchFamily="34" charset="0"/>
              </a:rPr>
              <a:t>Nombre</a:t>
            </a:r>
            <a:endParaRPr lang="en-US" sz="2000" dirty="0">
              <a:solidFill>
                <a:srgbClr val="A42526"/>
              </a:solidFill>
              <a:latin typeface="Arial" panose="020B0604020202020204" pitchFamily="34" charset="0"/>
              <a:cs typeface="Arial" panose="020B0604020202020204" pitchFamily="34" charset="0"/>
            </a:endParaRPr>
          </a:p>
        </p:txBody>
      </p:sp>
      <p:sp>
        <p:nvSpPr>
          <p:cNvPr id="6" name="Título 1">
            <a:extLst>
              <a:ext uri="{FF2B5EF4-FFF2-40B4-BE49-F238E27FC236}">
                <a16:creationId xmlns:a16="http://schemas.microsoft.com/office/drawing/2014/main" id="{C541ABE4-C2B0-8360-7ADA-9EFF22BBA9D3}"/>
              </a:ext>
            </a:extLst>
          </p:cNvPr>
          <p:cNvSpPr txBox="1">
            <a:spLocks/>
          </p:cNvSpPr>
          <p:nvPr/>
        </p:nvSpPr>
        <p:spPr>
          <a:xfrm>
            <a:off x="10169773" y="5924136"/>
            <a:ext cx="2013555" cy="561984"/>
          </a:xfrm>
          <a:prstGeom prst="rect">
            <a:avLst/>
          </a:prstGeom>
        </p:spPr>
        <p:txBody>
          <a:bodyPr vert="horz" lIns="91440" tIns="45720" rIns="91440" bIns="45720" rtlCol="0" anchor="b">
            <a:norm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spcBef>
                <a:spcPts val="600"/>
              </a:spcBef>
            </a:pPr>
            <a:r>
              <a:rPr lang="en-US" sz="1800" dirty="0" err="1">
                <a:solidFill>
                  <a:srgbClr val="A42526"/>
                </a:solidFill>
                <a:latin typeface="Arial" panose="020B0604020202020204" pitchFamily="34" charset="0"/>
                <a:cs typeface="Arial" panose="020B0604020202020204" pitchFamily="34" charset="0"/>
              </a:rPr>
              <a:t>Mes</a:t>
            </a:r>
            <a:r>
              <a:rPr lang="en-US" sz="1800" dirty="0">
                <a:solidFill>
                  <a:srgbClr val="A42526"/>
                </a:solidFill>
                <a:latin typeface="Arial" panose="020B0604020202020204" pitchFamily="34" charset="0"/>
                <a:cs typeface="Arial" panose="020B0604020202020204" pitchFamily="34" charset="0"/>
              </a:rPr>
              <a:t>, </a:t>
            </a:r>
            <a:r>
              <a:rPr lang="en-US" sz="1800" dirty="0" err="1">
                <a:solidFill>
                  <a:srgbClr val="A42526"/>
                </a:solidFill>
                <a:latin typeface="Arial" panose="020B0604020202020204" pitchFamily="34" charset="0"/>
                <a:cs typeface="Arial" panose="020B0604020202020204" pitchFamily="34" charset="0"/>
              </a:rPr>
              <a:t>año</a:t>
            </a:r>
            <a:endParaRPr lang="en-US" sz="1800" dirty="0">
              <a:solidFill>
                <a:srgbClr val="A42526"/>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id="{56F6DEA4-EE57-F2CA-1452-11BDE6844C0A}"/>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8" name="Título 1">
            <a:extLst>
              <a:ext uri="{FF2B5EF4-FFF2-40B4-BE49-F238E27FC236}">
                <a16:creationId xmlns:a16="http://schemas.microsoft.com/office/drawing/2014/main" id="{0A49F17D-461B-3344-AA56-52EFBEF738C8}"/>
              </a:ext>
            </a:extLst>
          </p:cNvPr>
          <p:cNvSpPr txBox="1">
            <a:spLocks/>
          </p:cNvSpPr>
          <p:nvPr/>
        </p:nvSpPr>
        <p:spPr>
          <a:xfrm>
            <a:off x="2164465" y="2889872"/>
            <a:ext cx="6418087" cy="799592"/>
          </a:xfrm>
          <a:prstGeom prst="rect">
            <a:avLst/>
          </a:prstGeom>
        </p:spPr>
        <p:txBody>
          <a:bodyPr vert="horz" lIns="91440" tIns="45720" rIns="91440" bIns="45720" rtlCol="0" anchor="b">
            <a:normAutofit/>
          </a:bodyPr>
          <a:lstStyle>
            <a:lvl1pPr algn="r" defTabSz="685800" rtl="0" eaLnBrk="1" latinLnBrk="0" hangingPunct="1">
              <a:lnSpc>
                <a:spcPct val="90000"/>
              </a:lnSpc>
              <a:spcBef>
                <a:spcPct val="0"/>
              </a:spcBef>
              <a:buNone/>
              <a:defRPr lang="es-ES" sz="4050" kern="1200">
                <a:solidFill>
                  <a:schemeClr val="tx1"/>
                </a:solidFill>
                <a:latin typeface="+mj-lt"/>
                <a:ea typeface="+mj-ea"/>
                <a:cs typeface="+mj-cs"/>
              </a:defRPr>
            </a:lvl1pPr>
          </a:lstStyle>
          <a:p>
            <a:pPr algn="ctr"/>
            <a:r>
              <a:rPr lang="en-US" sz="2800" b="1" dirty="0" err="1">
                <a:solidFill>
                  <a:srgbClr val="A42526"/>
                </a:solidFill>
                <a:latin typeface="Arial" panose="020B0604020202020204" pitchFamily="34" charset="0"/>
                <a:cs typeface="Arial" panose="020B0604020202020204" pitchFamily="34" charset="0"/>
              </a:rPr>
              <a:t>Defensa</a:t>
            </a:r>
            <a:r>
              <a:rPr lang="en-US" sz="2800" b="1" dirty="0">
                <a:solidFill>
                  <a:srgbClr val="A42526"/>
                </a:solidFill>
                <a:latin typeface="Arial" panose="020B0604020202020204" pitchFamily="34" charset="0"/>
                <a:cs typeface="Arial" panose="020B0604020202020204" pitchFamily="34" charset="0"/>
              </a:rPr>
              <a:t> de </a:t>
            </a:r>
            <a:r>
              <a:rPr lang="en-US" sz="2800" b="1" dirty="0" err="1">
                <a:solidFill>
                  <a:srgbClr val="A42526"/>
                </a:solidFill>
                <a:latin typeface="Arial" panose="020B0604020202020204" pitchFamily="34" charset="0"/>
                <a:cs typeface="Arial" panose="020B0604020202020204" pitchFamily="34" charset="0"/>
              </a:rPr>
              <a:t>Anteproyecto</a:t>
            </a:r>
            <a:endParaRPr lang="en-US" sz="2800" b="1" dirty="0">
              <a:solidFill>
                <a:srgbClr val="A4252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03321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p:txBody>
          <a:bodyPr/>
          <a:lstStyle/>
          <a:p>
            <a:pPr algn="ctr"/>
            <a:r>
              <a:rPr lang="es-CR" sz="4000" b="1" dirty="0">
                <a:solidFill>
                  <a:srgbClr val="A42526"/>
                </a:solidFill>
                <a:latin typeface="Arial" panose="020B0604020202020204" pitchFamily="34" charset="0"/>
                <a:cs typeface="Arial" panose="020B0604020202020204" pitchFamily="34" charset="0"/>
              </a:rPr>
              <a:t>CAPÍTULO I: INTRODUCCIÓN</a:t>
            </a:r>
            <a:endParaRPr lang="es-CR" sz="4000" dirty="0">
              <a:solidFill>
                <a:srgbClr val="A42526"/>
              </a:solidFill>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169551"/>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4</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el planteamiento del problema, la presentación de los objetivos y la justificación</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Tree>
    <p:extLst>
      <p:ext uri="{BB962C8B-B14F-4D97-AF65-F5344CB8AC3E}">
        <p14:creationId xmlns:p14="http://schemas.microsoft.com/office/powerpoint/2010/main" val="2710639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Planteamiento del Problema</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3599316"/>
          </a:xfrm>
        </p:spPr>
        <p:txBody>
          <a:bodyPr>
            <a:normAutofit/>
          </a:bodyPr>
          <a:lstStyle/>
          <a:p>
            <a:r>
              <a:rPr lang="es-ES" sz="2400" dirty="0">
                <a:latin typeface="Arial" panose="020B0604020202020204" pitchFamily="34" charset="0"/>
                <a:cs typeface="Arial" panose="020B0604020202020204" pitchFamily="34" charset="0"/>
              </a:rPr>
              <a:t>Notas: </a:t>
            </a:r>
          </a:p>
          <a:p>
            <a:pPr lvl="1"/>
            <a:r>
              <a:rPr lang="es-ES" sz="1800" dirty="0">
                <a:latin typeface="Arial" panose="020B0604020202020204" pitchFamily="34" charset="0"/>
                <a:cs typeface="Arial" panose="020B0604020202020204" pitchFamily="34" charset="0"/>
              </a:rPr>
              <a:t>Incluir una breve descripción del vacío del conocimiento (esto puede ser hecho de manera oral, o colocando palabras clave en esta diapositiva)</a:t>
            </a:r>
          </a:p>
          <a:p>
            <a:pPr lvl="1"/>
            <a:r>
              <a:rPr lang="es-ES" sz="1800" dirty="0">
                <a:latin typeface="Arial" panose="020B0604020202020204" pitchFamily="34" charset="0"/>
                <a:cs typeface="Arial" panose="020B0604020202020204" pitchFamily="34" charset="0"/>
              </a:rPr>
              <a:t>Incluir la pregunta principal de investigación</a:t>
            </a:r>
          </a:p>
          <a:p>
            <a:pPr lvl="1"/>
            <a:endParaRPr lang="es-C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6647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Objetivos</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1564567"/>
          </a:xfrm>
        </p:spPr>
        <p:txBody>
          <a:bodyPr>
            <a:normAutofit/>
          </a:bodyPr>
          <a:lstStyle/>
          <a:p>
            <a:r>
              <a:rPr lang="es-ES" sz="2400" dirty="0">
                <a:latin typeface="Arial" panose="020B0604020202020204" pitchFamily="34" charset="0"/>
                <a:cs typeface="Arial" panose="020B0604020202020204" pitchFamily="34" charset="0"/>
              </a:rPr>
              <a:t>Objetivo General: </a:t>
            </a:r>
          </a:p>
          <a:p>
            <a:pPr lvl="1"/>
            <a:r>
              <a:rPr lang="es-ES" sz="1800" dirty="0">
                <a:latin typeface="Arial" panose="020B0604020202020204" pitchFamily="34" charset="0"/>
                <a:cs typeface="Arial" panose="020B0604020202020204" pitchFamily="34" charset="0"/>
              </a:rPr>
              <a:t>Nota: Conservar el título de Objetivo General. Colocar aquí el objetivo principal</a:t>
            </a:r>
          </a:p>
          <a:p>
            <a:pPr lvl="1"/>
            <a:endParaRPr lang="es-CR" sz="1800" dirty="0">
              <a:latin typeface="Arial" panose="020B0604020202020204" pitchFamily="34" charset="0"/>
              <a:cs typeface="Arial" panose="020B0604020202020204" pitchFamily="34" charset="0"/>
            </a:endParaRPr>
          </a:p>
        </p:txBody>
      </p:sp>
      <p:sp>
        <p:nvSpPr>
          <p:cNvPr id="6" name="Marcador de contenido 2">
            <a:extLst>
              <a:ext uri="{FF2B5EF4-FFF2-40B4-BE49-F238E27FC236}">
                <a16:creationId xmlns:a16="http://schemas.microsoft.com/office/drawing/2014/main" id="{0F3186B8-1B98-3DBE-723B-7475EA48F1C2}"/>
              </a:ext>
            </a:extLst>
          </p:cNvPr>
          <p:cNvSpPr txBox="1">
            <a:spLocks/>
          </p:cNvSpPr>
          <p:nvPr/>
        </p:nvSpPr>
        <p:spPr>
          <a:xfrm>
            <a:off x="796231" y="3901440"/>
            <a:ext cx="9613861" cy="156456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ES" sz="2400" dirty="0">
                <a:latin typeface="Arial" panose="020B0604020202020204" pitchFamily="34" charset="0"/>
                <a:cs typeface="Arial" panose="020B0604020202020204" pitchFamily="34" charset="0"/>
              </a:rPr>
              <a:t>Objetivos Específicos: </a:t>
            </a:r>
          </a:p>
          <a:p>
            <a:pPr lvl="1"/>
            <a:r>
              <a:rPr lang="es-ES" sz="1800" dirty="0">
                <a:latin typeface="Arial" panose="020B0604020202020204" pitchFamily="34" charset="0"/>
                <a:cs typeface="Arial" panose="020B0604020202020204" pitchFamily="34" charset="0"/>
              </a:rPr>
              <a:t>Nota: Conservar el título de Objetivos Específicos. Colocar aquí los objetivos específicos. Se recomienda que cada objetivo sea presentado en una viñeta aparte. </a:t>
            </a:r>
          </a:p>
        </p:txBody>
      </p:sp>
    </p:spTree>
    <p:extLst>
      <p:ext uri="{BB962C8B-B14F-4D97-AF65-F5344CB8AC3E}">
        <p14:creationId xmlns:p14="http://schemas.microsoft.com/office/powerpoint/2010/main" val="3073575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Justificación</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3789607"/>
          </a:xfrm>
        </p:spPr>
        <p:txBody>
          <a:bodyPr>
            <a:normAutofit/>
          </a:bodyPr>
          <a:lstStyle/>
          <a:p>
            <a:r>
              <a:rPr lang="es-ES" sz="2400" dirty="0">
                <a:latin typeface="Arial" panose="020B0604020202020204" pitchFamily="34" charset="0"/>
                <a:cs typeface="Arial" panose="020B0604020202020204" pitchFamily="34" charset="0"/>
              </a:rPr>
              <a:t>Notas: </a:t>
            </a:r>
          </a:p>
          <a:p>
            <a:pPr lvl="1"/>
            <a:r>
              <a:rPr lang="es-ES" sz="1800" dirty="0">
                <a:latin typeface="Arial" panose="020B0604020202020204" pitchFamily="34" charset="0"/>
                <a:cs typeface="Arial" panose="020B0604020202020204" pitchFamily="34" charset="0"/>
              </a:rPr>
              <a:t>Se debe dar respuesta a las pregunta: </a:t>
            </a:r>
            <a:r>
              <a:rPr lang="es-CR" sz="1800" dirty="0">
                <a:latin typeface="Arial" panose="020B0604020202020204" pitchFamily="34" charset="0"/>
                <a:cs typeface="Arial" panose="020B0604020202020204" pitchFamily="34" charset="0"/>
              </a:rPr>
              <a:t>¿Para qué o porque debe efectuarse la investigación? ¿Qué pienso aportar con los resultados?</a:t>
            </a:r>
          </a:p>
          <a:p>
            <a:pPr lvl="1"/>
            <a:r>
              <a:rPr lang="es-CR" sz="1800" dirty="0">
                <a:latin typeface="Arial" panose="020B0604020202020204" pitchFamily="34" charset="0"/>
                <a:cs typeface="Arial" panose="020B0604020202020204" pitchFamily="34" charset="0"/>
              </a:rPr>
              <a:t>No olvidar mencionar los criterios utilizados (conveniencia, relevancia social, implicaciones prácticas, valor teórico, utilidad metodológica, viabilidad)</a:t>
            </a:r>
          </a:p>
          <a:p>
            <a:pPr lvl="1"/>
            <a:r>
              <a:rPr lang="es-ES" sz="1800" dirty="0">
                <a:latin typeface="Arial" panose="020B0604020202020204" pitchFamily="34" charset="0"/>
                <a:cs typeface="Arial" panose="020B0604020202020204" pitchFamily="34" charset="0"/>
              </a:rPr>
              <a:t>Puede ser de utilidad presentar la información con el apoyo de una imagen, como la que se presenta a continuación: </a:t>
            </a:r>
          </a:p>
          <a:p>
            <a:pPr lvl="1"/>
            <a:endParaRPr lang="es-CR" sz="1800" dirty="0">
              <a:latin typeface="Arial" panose="020B0604020202020204" pitchFamily="34" charset="0"/>
              <a:cs typeface="Arial" panose="020B0604020202020204" pitchFamily="34" charset="0"/>
            </a:endParaRPr>
          </a:p>
        </p:txBody>
      </p:sp>
      <p:graphicFrame>
        <p:nvGraphicFramePr>
          <p:cNvPr id="13" name="Diagrama 12">
            <a:extLst>
              <a:ext uri="{FF2B5EF4-FFF2-40B4-BE49-F238E27FC236}">
                <a16:creationId xmlns:a16="http://schemas.microsoft.com/office/drawing/2014/main" id="{505AA23C-0746-1630-EBD1-4BE52A3ADD9F}"/>
              </a:ext>
            </a:extLst>
          </p:cNvPr>
          <p:cNvGraphicFramePr/>
          <p:nvPr>
            <p:extLst>
              <p:ext uri="{D42A27DB-BD31-4B8C-83A1-F6EECF244321}">
                <p14:modId xmlns:p14="http://schemas.microsoft.com/office/powerpoint/2010/main" val="1776776071"/>
              </p:ext>
            </p:extLst>
          </p:nvPr>
        </p:nvGraphicFramePr>
        <p:xfrm>
          <a:off x="2992582" y="4655128"/>
          <a:ext cx="4487945" cy="1989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7502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Antecedentes</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graphicFrame>
        <p:nvGraphicFramePr>
          <p:cNvPr id="4" name="Marcador de contenido 3">
            <a:extLst>
              <a:ext uri="{FF2B5EF4-FFF2-40B4-BE49-F238E27FC236}">
                <a16:creationId xmlns:a16="http://schemas.microsoft.com/office/drawing/2014/main" id="{DE328AFD-F280-D5D0-C45C-9F04CA923316}"/>
              </a:ext>
            </a:extLst>
          </p:cNvPr>
          <p:cNvGraphicFramePr>
            <a:graphicFrameLocks noGrp="1"/>
          </p:cNvGraphicFramePr>
          <p:nvPr>
            <p:ph idx="1"/>
            <p:extLst>
              <p:ext uri="{D42A27DB-BD31-4B8C-83A1-F6EECF244321}">
                <p14:modId xmlns:p14="http://schemas.microsoft.com/office/powerpoint/2010/main" val="141698069"/>
              </p:ext>
            </p:extLst>
          </p:nvPr>
        </p:nvGraphicFramePr>
        <p:xfrm>
          <a:off x="833120" y="2336800"/>
          <a:ext cx="10779760" cy="4053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7055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223520" y="2733709"/>
            <a:ext cx="8600937" cy="1373070"/>
          </a:xfrm>
        </p:spPr>
        <p:txBody>
          <a:bodyPr/>
          <a:lstStyle/>
          <a:p>
            <a:pPr marL="0" marR="0" lvl="0" indent="0" algn="ctr" defTabSz="685800" fontAlgn="base">
              <a:lnSpc>
                <a:spcPct val="90000"/>
              </a:lnSpc>
              <a:spcBef>
                <a:spcPct val="0"/>
              </a:spcBef>
              <a:spcAft>
                <a:spcPct val="0"/>
              </a:spcAft>
              <a:buClrTx/>
              <a:buSzTx/>
              <a:tabLst/>
              <a:defRPr/>
            </a:pPr>
            <a:r>
              <a:rPr lang="es-CR" sz="4000" b="1" dirty="0">
                <a:solidFill>
                  <a:srgbClr val="A42526"/>
                </a:solidFill>
                <a:latin typeface="Arial" panose="020B0604020202020204" pitchFamily="34" charset="0"/>
                <a:ea typeface="+mj-ea"/>
                <a:cs typeface="Arial" panose="020B0604020202020204" pitchFamily="34" charset="0"/>
              </a:rPr>
              <a:t>CAPÍTULO II: MARCO DE REFERENCIA </a:t>
            </a:r>
            <a:r>
              <a:rPr lang="es-CR" sz="4000" b="1" u="sng" dirty="0">
                <a:solidFill>
                  <a:srgbClr val="A42526"/>
                </a:solidFill>
                <a:latin typeface="Arial" panose="020B0604020202020204" pitchFamily="34" charset="0"/>
                <a:ea typeface="+mj-ea"/>
                <a:cs typeface="Arial" panose="020B0604020202020204" pitchFamily="34" charset="0"/>
              </a:rPr>
              <a:t>O</a:t>
            </a:r>
            <a:r>
              <a:rPr lang="es-CR" sz="4000" b="1" dirty="0">
                <a:solidFill>
                  <a:srgbClr val="A42526"/>
                </a:solidFill>
                <a:latin typeface="Arial" panose="020B0604020202020204" pitchFamily="34" charset="0"/>
                <a:ea typeface="+mj-ea"/>
                <a:cs typeface="Arial" panose="020B0604020202020204" pitchFamily="34" charset="0"/>
              </a:rPr>
              <a:t> MARCO TEÓRICO</a:t>
            </a: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815882"/>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1 – 3</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En este diapositiva debe de aparecer: “Capítulo II: Marco de Referencia” o “Capítulo II: Marco de Teórico”, según el enfoque del trabajo que se va a presentar. No olvide modificar esto, ya que el título original dice: “Capítulo II: Marco de Referencia o Marco de Referencia”.</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Presentar de manera esquemática o con mapas conceptuales los principales elementos teóricos que responden a los objetivos del estudio y que son necesarios para que los lectores comprendan la investigación.</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Tree>
    <p:extLst>
      <p:ext uri="{BB962C8B-B14F-4D97-AF65-F5344CB8AC3E}">
        <p14:creationId xmlns:p14="http://schemas.microsoft.com/office/powerpoint/2010/main" val="2314896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normAutofit/>
          </a:bodyPr>
          <a:lstStyle/>
          <a:p>
            <a:r>
              <a:rPr lang="es-CR" sz="2400" dirty="0"/>
              <a:t>Notas: </a:t>
            </a:r>
          </a:p>
          <a:p>
            <a:pPr lvl="1"/>
            <a:r>
              <a:rPr lang="es-CR" sz="1800" dirty="0"/>
              <a:t>No se recomienda el uso de textos amplios. </a:t>
            </a:r>
          </a:p>
          <a:p>
            <a:pPr lvl="1"/>
            <a:r>
              <a:rPr lang="es-CR" sz="1800" dirty="0"/>
              <a:t>De ser posible presentar la información de manera esquemática.</a:t>
            </a:r>
          </a:p>
          <a:p>
            <a:pPr lvl="1"/>
            <a:r>
              <a:rPr lang="es-CR" sz="1800" dirty="0"/>
              <a:t>Se deben mencionar a los autores que respaldan el trabajo.</a:t>
            </a:r>
          </a:p>
          <a:p>
            <a:pPr lvl="1"/>
            <a:r>
              <a:rPr lang="es-CR" sz="1800" dirty="0"/>
              <a:t>Considerar los objetivos para seleccionar los elementos a colocar en este apartado. </a:t>
            </a:r>
          </a:p>
          <a:p>
            <a:pPr lvl="1"/>
            <a:r>
              <a:rPr lang="es-CR" sz="1800" dirty="0"/>
              <a:t>Considerar ¿Qué elementos teóricos son necesarios que los lectores comprendan para entender la investigación?</a:t>
            </a:r>
          </a:p>
          <a:p>
            <a:pPr lvl="1"/>
            <a:r>
              <a:rPr lang="es-CR" sz="1800" dirty="0"/>
              <a:t>Se dejaron dos diapositivas para la exposición de este apartado, puede agregar o eliminar diapositivas según considere necesario. Se recomienda no pasar de 3 diapositivas en este apartado. </a:t>
            </a:r>
          </a:p>
          <a:p>
            <a:endParaRPr lang="es-CR" sz="2400" dirty="0"/>
          </a:p>
        </p:txBody>
      </p:sp>
    </p:spTree>
    <p:extLst>
      <p:ext uri="{BB962C8B-B14F-4D97-AF65-F5344CB8AC3E}">
        <p14:creationId xmlns:p14="http://schemas.microsoft.com/office/powerpoint/2010/main" val="2769979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7_Berlín">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Diplomado de comunicación 2020" id="{DC3D824A-0505-7748-BA53-2ADB8324F2EA}" vid="{92CD530E-FEA0-A540-861C-E47779DAE78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1559</TotalTime>
  <Words>931</Words>
  <Application>Microsoft Office PowerPoint</Application>
  <PresentationFormat>Panorámica</PresentationFormat>
  <Paragraphs>99</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Franklin Gothic Book</vt:lpstr>
      <vt:lpstr>Franklin Gothic Medium</vt:lpstr>
      <vt:lpstr>7_Berlín</vt:lpstr>
      <vt:lpstr>Notas sobre el uso de la plantilla</vt:lpstr>
      <vt:lpstr>Título del Proyecto</vt:lpstr>
      <vt:lpstr>CAPÍTULO I: INTRODUCCIÓN</vt:lpstr>
      <vt:lpstr>Planteamiento del Problema</vt:lpstr>
      <vt:lpstr>Objetivos</vt:lpstr>
      <vt:lpstr>Justificación</vt:lpstr>
      <vt:lpstr>Antecedentes</vt:lpstr>
      <vt:lpstr>CAPÍTULO II: MARCO DE REFERENCIA O MARCO TEÓRICO</vt:lpstr>
      <vt:lpstr>Poner título correspondiente</vt:lpstr>
      <vt:lpstr>Poner título correspondiente</vt:lpstr>
      <vt:lpstr>CAPÍTULO III: PROCEDIMIENTO METODOLÓGICO</vt:lpstr>
      <vt:lpstr>Enfoque y Diseño</vt:lpstr>
      <vt:lpstr>Participantes</vt:lpstr>
      <vt:lpstr>Instrumentos</vt:lpstr>
      <vt:lpstr>Procedimiento de Recolección y Análisis</vt:lpstr>
      <vt:lpstr>¡Muchas 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JOSE DAVID CHACON MENDEZ</cp:lastModifiedBy>
  <cp:revision>39</cp:revision>
  <dcterms:created xsi:type="dcterms:W3CDTF">2021-11-09T19:00:53Z</dcterms:created>
  <dcterms:modified xsi:type="dcterms:W3CDTF">2022-06-27T19:12:16Z</dcterms:modified>
</cp:coreProperties>
</file>