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426" r:id="rId2"/>
    <p:sldId id="427" r:id="rId3"/>
    <p:sldId id="391" r:id="rId4"/>
    <p:sldId id="307" r:id="rId5"/>
    <p:sldId id="392" r:id="rId6"/>
    <p:sldId id="393" r:id="rId7"/>
    <p:sldId id="394" r:id="rId8"/>
    <p:sldId id="395" r:id="rId9"/>
    <p:sldId id="412" r:id="rId10"/>
    <p:sldId id="413" r:id="rId11"/>
    <p:sldId id="397" r:id="rId12"/>
    <p:sldId id="379" r:id="rId13"/>
    <p:sldId id="409" r:id="rId14"/>
    <p:sldId id="410" r:id="rId15"/>
    <p:sldId id="411" r:id="rId16"/>
    <p:sldId id="402" r:id="rId17"/>
    <p:sldId id="415" r:id="rId18"/>
    <p:sldId id="414" r:id="rId19"/>
    <p:sldId id="416" r:id="rId20"/>
    <p:sldId id="406" r:id="rId21"/>
    <p:sldId id="417" r:id="rId22"/>
    <p:sldId id="418" r:id="rId23"/>
    <p:sldId id="419" r:id="rId24"/>
    <p:sldId id="420" r:id="rId25"/>
    <p:sldId id="421" r:id="rId26"/>
    <p:sldId id="424" r:id="rId27"/>
    <p:sldId id="425" r:id="rId28"/>
    <p:sldId id="388" r:id="rId29"/>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A41037-C028-B62D-DF72-8F5D17004E02}" name="Jennifer Vargas Rojas" initials="JVR" userId="S::jpvargas@ucatolica.ac.cr::07c7caab-0d47-4d87-b590-fc386ac4bae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2526"/>
    <a:srgbClr val="A5252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667B5A-47E8-46B4-9A76-F932F50364E3}" v="13" dt="2022-06-27T19:06:21.7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53" autoAdjust="0"/>
  </p:normalViewPr>
  <p:slideViewPr>
    <p:cSldViewPr snapToGrid="0">
      <p:cViewPr varScale="1">
        <p:scale>
          <a:sx n="75" d="100"/>
          <a:sy n="75" d="100"/>
        </p:scale>
        <p:origin x="874" y="58"/>
      </p:cViewPr>
      <p:guideLst/>
    </p:cSldViewPr>
  </p:slideViewPr>
  <p:notesTextViewPr>
    <p:cViewPr>
      <p:scale>
        <a:sx n="1" d="1"/>
        <a:sy n="1" d="1"/>
      </p:scale>
      <p:origin x="0" y="0"/>
    </p:cViewPr>
  </p:notesTextViewPr>
  <p:notesViewPr>
    <p:cSldViewPr snapToGrid="0">
      <p:cViewPr varScale="1">
        <p:scale>
          <a:sx n="65" d="100"/>
          <a:sy n="65" d="100"/>
        </p:scale>
        <p:origin x="3154"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 DAVID CHACON MENDEZ" userId="2ce88095-ce4c-4136-b8da-0f8ac0a71fb2" providerId="ADAL" clId="{FBF36F02-D82D-455D-B18F-4C833D4246A1}"/>
    <pc:docChg chg="undo custSel addSld delSld modSld">
      <pc:chgData name="JOSE DAVID CHACON MENDEZ" userId="2ce88095-ce4c-4136-b8da-0f8ac0a71fb2" providerId="ADAL" clId="{FBF36F02-D82D-455D-B18F-4C833D4246A1}" dt="2022-06-17T16:24:01.331" v="1301" actId="313"/>
      <pc:docMkLst>
        <pc:docMk/>
      </pc:docMkLst>
      <pc:sldChg chg="add del">
        <pc:chgData name="JOSE DAVID CHACON MENDEZ" userId="2ce88095-ce4c-4136-b8da-0f8ac0a71fb2" providerId="ADAL" clId="{FBF36F02-D82D-455D-B18F-4C833D4246A1}" dt="2022-06-17T16:12:38.555" v="451" actId="47"/>
        <pc:sldMkLst>
          <pc:docMk/>
          <pc:sldMk cId="3822416567" sldId="386"/>
        </pc:sldMkLst>
      </pc:sldChg>
      <pc:sldChg chg="modSp add del mod modTransition">
        <pc:chgData name="JOSE DAVID CHACON MENDEZ" userId="2ce88095-ce4c-4136-b8da-0f8ac0a71fb2" providerId="ADAL" clId="{FBF36F02-D82D-455D-B18F-4C833D4246A1}" dt="2022-06-17T16:23:11.815" v="1275" actId="47"/>
        <pc:sldMkLst>
          <pc:docMk/>
          <pc:sldMk cId="3172373267" sldId="387"/>
        </pc:sldMkLst>
        <pc:spChg chg="mod">
          <ac:chgData name="JOSE DAVID CHACON MENDEZ" userId="2ce88095-ce4c-4136-b8da-0f8ac0a71fb2" providerId="ADAL" clId="{FBF36F02-D82D-455D-B18F-4C833D4246A1}" dt="2022-06-17T16:22:53.775" v="1269" actId="21"/>
          <ac:spMkLst>
            <pc:docMk/>
            <pc:sldMk cId="3172373267" sldId="387"/>
            <ac:spMk id="7" creationId="{DCA76981-80E1-3E09-EDD7-273B035D1881}"/>
          </ac:spMkLst>
        </pc:spChg>
      </pc:sldChg>
      <pc:sldChg chg="add del modTransition">
        <pc:chgData name="JOSE DAVID CHACON MENDEZ" userId="2ce88095-ce4c-4136-b8da-0f8ac0a71fb2" providerId="ADAL" clId="{FBF36F02-D82D-455D-B18F-4C833D4246A1}" dt="2022-06-17T16:21:11.452" v="1030" actId="47"/>
        <pc:sldMkLst>
          <pc:docMk/>
          <pc:sldMk cId="570128126" sldId="389"/>
        </pc:sldMkLst>
      </pc:sldChg>
      <pc:sldChg chg="modSp mod">
        <pc:chgData name="JOSE DAVID CHACON MENDEZ" userId="2ce88095-ce4c-4136-b8da-0f8ac0a71fb2" providerId="ADAL" clId="{FBF36F02-D82D-455D-B18F-4C833D4246A1}" dt="2022-06-17T16:05:19.855" v="26" actId="20577"/>
        <pc:sldMkLst>
          <pc:docMk/>
          <pc:sldMk cId="1580358863" sldId="390"/>
        </pc:sldMkLst>
        <pc:spChg chg="mod">
          <ac:chgData name="JOSE DAVID CHACON MENDEZ" userId="2ce88095-ce4c-4136-b8da-0f8ac0a71fb2" providerId="ADAL" clId="{FBF36F02-D82D-455D-B18F-4C833D4246A1}" dt="2022-06-17T16:05:19.855" v="26" actId="20577"/>
          <ac:spMkLst>
            <pc:docMk/>
            <pc:sldMk cId="1580358863" sldId="390"/>
            <ac:spMk id="3" creationId="{1F460684-A87C-1C0A-C43E-913EB88126D7}"/>
          </ac:spMkLst>
        </pc:spChg>
      </pc:sldChg>
      <pc:sldChg chg="addSp delSp modSp">
        <pc:chgData name="JOSE DAVID CHACON MENDEZ" userId="2ce88095-ce4c-4136-b8da-0f8ac0a71fb2" providerId="ADAL" clId="{FBF36F02-D82D-455D-B18F-4C833D4246A1}" dt="2022-06-17T16:15:34.753" v="522"/>
        <pc:sldMkLst>
          <pc:docMk/>
          <pc:sldMk cId="716622307" sldId="413"/>
        </pc:sldMkLst>
        <pc:graphicFrameChg chg="add del mod">
          <ac:chgData name="JOSE DAVID CHACON MENDEZ" userId="2ce88095-ce4c-4136-b8da-0f8ac0a71fb2" providerId="ADAL" clId="{FBF36F02-D82D-455D-B18F-4C833D4246A1}" dt="2022-06-17T16:15:34.753" v="522"/>
          <ac:graphicFrameMkLst>
            <pc:docMk/>
            <pc:sldMk cId="716622307" sldId="413"/>
            <ac:graphicFrameMk id="5" creationId="{F1F3BA13-FF5A-F830-78EE-2285F2F630A9}"/>
          </ac:graphicFrameMkLst>
        </pc:graphicFrameChg>
      </pc:sldChg>
      <pc:sldChg chg="modSp add mod">
        <pc:chgData name="JOSE DAVID CHACON MENDEZ" userId="2ce88095-ce4c-4136-b8da-0f8ac0a71fb2" providerId="ADAL" clId="{FBF36F02-D82D-455D-B18F-4C833D4246A1}" dt="2022-06-17T16:24:01.331" v="1301" actId="313"/>
        <pc:sldMkLst>
          <pc:docMk/>
          <pc:sldMk cId="550185134" sldId="419"/>
        </pc:sldMkLst>
        <pc:spChg chg="mod">
          <ac:chgData name="JOSE DAVID CHACON MENDEZ" userId="2ce88095-ce4c-4136-b8da-0f8ac0a71fb2" providerId="ADAL" clId="{FBF36F02-D82D-455D-B18F-4C833D4246A1}" dt="2022-06-17T16:08:30.589" v="68" actId="20577"/>
          <ac:spMkLst>
            <pc:docMk/>
            <pc:sldMk cId="550185134" sldId="419"/>
            <ac:spMk id="2" creationId="{43875EDE-499C-EDFF-9FD6-AC09EBC57EDE}"/>
          </ac:spMkLst>
        </pc:spChg>
        <pc:spChg chg="mod">
          <ac:chgData name="JOSE DAVID CHACON MENDEZ" userId="2ce88095-ce4c-4136-b8da-0f8ac0a71fb2" providerId="ADAL" clId="{FBF36F02-D82D-455D-B18F-4C833D4246A1}" dt="2022-06-17T16:24:01.331" v="1301" actId="313"/>
          <ac:spMkLst>
            <pc:docMk/>
            <pc:sldMk cId="550185134" sldId="419"/>
            <ac:spMk id="8" creationId="{EC276CDC-EA22-9D7A-958F-B3EE73584711}"/>
          </ac:spMkLst>
        </pc:spChg>
      </pc:sldChg>
      <pc:sldChg chg="modSp add mod">
        <pc:chgData name="JOSE DAVID CHACON MENDEZ" userId="2ce88095-ce4c-4136-b8da-0f8ac0a71fb2" providerId="ADAL" clId="{FBF36F02-D82D-455D-B18F-4C833D4246A1}" dt="2022-06-17T16:17:29.054" v="722" actId="20577"/>
        <pc:sldMkLst>
          <pc:docMk/>
          <pc:sldMk cId="3883298754" sldId="420"/>
        </pc:sldMkLst>
        <pc:spChg chg="mod">
          <ac:chgData name="JOSE DAVID CHACON MENDEZ" userId="2ce88095-ce4c-4136-b8da-0f8ac0a71fb2" providerId="ADAL" clId="{FBF36F02-D82D-455D-B18F-4C833D4246A1}" dt="2022-06-17T16:13:11.923" v="515" actId="20577"/>
          <ac:spMkLst>
            <pc:docMk/>
            <pc:sldMk cId="3883298754" sldId="420"/>
            <ac:spMk id="2" creationId="{4A3D5B30-22D9-B09C-C174-21B5AE5C49A5}"/>
          </ac:spMkLst>
        </pc:spChg>
        <pc:spChg chg="mod">
          <ac:chgData name="JOSE DAVID CHACON MENDEZ" userId="2ce88095-ce4c-4136-b8da-0f8ac0a71fb2" providerId="ADAL" clId="{FBF36F02-D82D-455D-B18F-4C833D4246A1}" dt="2022-06-17T16:17:29.054" v="722" actId="20577"/>
          <ac:spMkLst>
            <pc:docMk/>
            <pc:sldMk cId="3883298754" sldId="420"/>
            <ac:spMk id="9" creationId="{09D37389-A278-39E2-A08F-295EA7E30DCD}"/>
          </ac:spMkLst>
        </pc:spChg>
      </pc:sldChg>
      <pc:sldChg chg="addSp delSp modSp add mod">
        <pc:chgData name="JOSE DAVID CHACON MENDEZ" userId="2ce88095-ce4c-4136-b8da-0f8ac0a71fb2" providerId="ADAL" clId="{FBF36F02-D82D-455D-B18F-4C833D4246A1}" dt="2022-06-17T16:20:42.025" v="1026" actId="20577"/>
        <pc:sldMkLst>
          <pc:docMk/>
          <pc:sldMk cId="3406851125" sldId="421"/>
        </pc:sldMkLst>
        <pc:spChg chg="mod">
          <ac:chgData name="JOSE DAVID CHACON MENDEZ" userId="2ce88095-ce4c-4136-b8da-0f8ac0a71fb2" providerId="ADAL" clId="{FBF36F02-D82D-455D-B18F-4C833D4246A1}" dt="2022-06-17T16:19:34.089" v="1009" actId="20577"/>
          <ac:spMkLst>
            <pc:docMk/>
            <pc:sldMk cId="3406851125" sldId="421"/>
            <ac:spMk id="2" creationId="{4A3D5B30-22D9-B09C-C174-21B5AE5C49A5}"/>
          </ac:spMkLst>
        </pc:spChg>
        <pc:spChg chg="add mod">
          <ac:chgData name="JOSE DAVID CHACON MENDEZ" userId="2ce88095-ce4c-4136-b8da-0f8ac0a71fb2" providerId="ADAL" clId="{FBF36F02-D82D-455D-B18F-4C833D4246A1}" dt="2022-06-17T16:15:09.171" v="518" actId="478"/>
          <ac:spMkLst>
            <pc:docMk/>
            <pc:sldMk cId="3406851125" sldId="421"/>
            <ac:spMk id="5" creationId="{F793F3B5-7415-AEB3-A681-633FD17EF3B2}"/>
          </ac:spMkLst>
        </pc:spChg>
        <pc:spChg chg="del mod">
          <ac:chgData name="JOSE DAVID CHACON MENDEZ" userId="2ce88095-ce4c-4136-b8da-0f8ac0a71fb2" providerId="ADAL" clId="{FBF36F02-D82D-455D-B18F-4C833D4246A1}" dt="2022-06-17T16:15:06.113" v="517" actId="1032"/>
          <ac:spMkLst>
            <pc:docMk/>
            <pc:sldMk cId="3406851125" sldId="421"/>
            <ac:spMk id="9" creationId="{09D37389-A278-39E2-A08F-295EA7E30DCD}"/>
          </ac:spMkLst>
        </pc:spChg>
        <pc:spChg chg="add mod">
          <ac:chgData name="JOSE DAVID CHACON MENDEZ" userId="2ce88095-ce4c-4136-b8da-0f8ac0a71fb2" providerId="ADAL" clId="{FBF36F02-D82D-455D-B18F-4C833D4246A1}" dt="2022-06-17T16:15:23.892" v="520"/>
          <ac:spMkLst>
            <pc:docMk/>
            <pc:sldMk cId="3406851125" sldId="421"/>
            <ac:spMk id="10" creationId="{91C37647-5D37-3FC8-33C6-BF99C88AE223}"/>
          </ac:spMkLst>
        </pc:spChg>
        <pc:spChg chg="add mod">
          <ac:chgData name="JOSE DAVID CHACON MENDEZ" userId="2ce88095-ce4c-4136-b8da-0f8ac0a71fb2" providerId="ADAL" clId="{FBF36F02-D82D-455D-B18F-4C833D4246A1}" dt="2022-06-17T16:15:23.892" v="520"/>
          <ac:spMkLst>
            <pc:docMk/>
            <pc:sldMk cId="3406851125" sldId="421"/>
            <ac:spMk id="11" creationId="{453AC658-2F50-5FAA-64B3-98B627A0C121}"/>
          </ac:spMkLst>
        </pc:spChg>
        <pc:grpChg chg="add mod">
          <ac:chgData name="JOSE DAVID CHACON MENDEZ" userId="2ce88095-ce4c-4136-b8da-0f8ac0a71fb2" providerId="ADAL" clId="{FBF36F02-D82D-455D-B18F-4C833D4246A1}" dt="2022-06-17T16:15:23.892" v="520"/>
          <ac:grpSpMkLst>
            <pc:docMk/>
            <pc:sldMk cId="3406851125" sldId="421"/>
            <ac:grpSpMk id="8" creationId="{116D616B-AD9A-6590-50FA-965075DC1B00}"/>
          </ac:grpSpMkLst>
        </pc:grpChg>
        <pc:graphicFrameChg chg="add del modGraphic">
          <ac:chgData name="JOSE DAVID CHACON MENDEZ" userId="2ce88095-ce4c-4136-b8da-0f8ac0a71fb2" providerId="ADAL" clId="{FBF36F02-D82D-455D-B18F-4C833D4246A1}" dt="2022-06-17T16:15:09.171" v="518" actId="478"/>
          <ac:graphicFrameMkLst>
            <pc:docMk/>
            <pc:sldMk cId="3406851125" sldId="421"/>
            <ac:graphicFrameMk id="3" creationId="{7800C843-2558-0D34-D293-B25017998FEF}"/>
          </ac:graphicFrameMkLst>
        </pc:graphicFrameChg>
        <pc:graphicFrameChg chg="add mod">
          <ac:chgData name="JOSE DAVID CHACON MENDEZ" userId="2ce88095-ce4c-4136-b8da-0f8ac0a71fb2" providerId="ADAL" clId="{FBF36F02-D82D-455D-B18F-4C833D4246A1}" dt="2022-06-17T16:20:42.025" v="1026" actId="20577"/>
          <ac:graphicFrameMkLst>
            <pc:docMk/>
            <pc:sldMk cId="3406851125" sldId="421"/>
            <ac:graphicFrameMk id="12" creationId="{0D8F81A9-CC66-E062-CFD4-34FB4D43E3F1}"/>
          </ac:graphicFrameMkLst>
        </pc:graphicFrameChg>
      </pc:sldChg>
      <pc:sldChg chg="modSp add del mod">
        <pc:chgData name="JOSE DAVID CHACON MENDEZ" userId="2ce88095-ce4c-4136-b8da-0f8ac0a71fb2" providerId="ADAL" clId="{FBF36F02-D82D-455D-B18F-4C833D4246A1}" dt="2022-06-17T16:17:01.809" v="655" actId="47"/>
        <pc:sldMkLst>
          <pc:docMk/>
          <pc:sldMk cId="2029008932" sldId="422"/>
        </pc:sldMkLst>
        <pc:spChg chg="mod">
          <ac:chgData name="JOSE DAVID CHACON MENDEZ" userId="2ce88095-ce4c-4136-b8da-0f8ac0a71fb2" providerId="ADAL" clId="{FBF36F02-D82D-455D-B18F-4C833D4246A1}" dt="2022-06-17T16:16:53.256" v="653" actId="20577"/>
          <ac:spMkLst>
            <pc:docMk/>
            <pc:sldMk cId="2029008932" sldId="422"/>
            <ac:spMk id="2" creationId="{4A3D5B30-22D9-B09C-C174-21B5AE5C49A5}"/>
          </ac:spMkLst>
        </pc:spChg>
      </pc:sldChg>
      <pc:sldChg chg="modSp add del mod">
        <pc:chgData name="JOSE DAVID CHACON MENDEZ" userId="2ce88095-ce4c-4136-b8da-0f8ac0a71fb2" providerId="ADAL" clId="{FBF36F02-D82D-455D-B18F-4C833D4246A1}" dt="2022-06-17T16:21:08.099" v="1029" actId="47"/>
        <pc:sldMkLst>
          <pc:docMk/>
          <pc:sldMk cId="4244364155" sldId="423"/>
        </pc:sldMkLst>
        <pc:spChg chg="mod">
          <ac:chgData name="JOSE DAVID CHACON MENDEZ" userId="2ce88095-ce4c-4136-b8da-0f8ac0a71fb2" providerId="ADAL" clId="{FBF36F02-D82D-455D-B18F-4C833D4246A1}" dt="2022-06-17T16:17:13.544" v="702" actId="20577"/>
          <ac:spMkLst>
            <pc:docMk/>
            <pc:sldMk cId="4244364155" sldId="423"/>
            <ac:spMk id="2" creationId="{4A3D5B30-22D9-B09C-C174-21B5AE5C49A5}"/>
          </ac:spMkLst>
        </pc:spChg>
        <pc:spChg chg="mod">
          <ac:chgData name="JOSE DAVID CHACON MENDEZ" userId="2ce88095-ce4c-4136-b8da-0f8ac0a71fb2" providerId="ADAL" clId="{FBF36F02-D82D-455D-B18F-4C833D4246A1}" dt="2022-06-17T16:18:20.925" v="972" actId="20577"/>
          <ac:spMkLst>
            <pc:docMk/>
            <pc:sldMk cId="4244364155" sldId="423"/>
            <ac:spMk id="9" creationId="{09D37389-A278-39E2-A08F-295EA7E30DCD}"/>
          </ac:spMkLst>
        </pc:spChg>
      </pc:sldChg>
      <pc:sldChg chg="addSp delSp modSp add mod">
        <pc:chgData name="JOSE DAVID CHACON MENDEZ" userId="2ce88095-ce4c-4136-b8da-0f8ac0a71fb2" providerId="ADAL" clId="{FBF36F02-D82D-455D-B18F-4C833D4246A1}" dt="2022-06-17T16:22:27.688" v="1247" actId="1076"/>
        <pc:sldMkLst>
          <pc:docMk/>
          <pc:sldMk cId="2831249682" sldId="424"/>
        </pc:sldMkLst>
        <pc:spChg chg="mod">
          <ac:chgData name="JOSE DAVID CHACON MENDEZ" userId="2ce88095-ce4c-4136-b8da-0f8ac0a71fb2" providerId="ADAL" clId="{FBF36F02-D82D-455D-B18F-4C833D4246A1}" dt="2022-06-17T16:21:24.184" v="1050" actId="20577"/>
          <ac:spMkLst>
            <pc:docMk/>
            <pc:sldMk cId="2831249682" sldId="424"/>
            <ac:spMk id="2" creationId="{4A3D5B30-22D9-B09C-C174-21B5AE5C49A5}"/>
          </ac:spMkLst>
        </pc:spChg>
        <pc:spChg chg="add del mod">
          <ac:chgData name="JOSE DAVID CHACON MENDEZ" userId="2ce88095-ce4c-4136-b8da-0f8ac0a71fb2" providerId="ADAL" clId="{FBF36F02-D82D-455D-B18F-4C833D4246A1}" dt="2022-06-17T16:22:17.442" v="1245" actId="478"/>
          <ac:spMkLst>
            <pc:docMk/>
            <pc:sldMk cId="2831249682" sldId="424"/>
            <ac:spMk id="5" creationId="{15B2E765-8697-0C14-3395-15F237403780}"/>
          </ac:spMkLst>
        </pc:spChg>
        <pc:spChg chg="mod">
          <ac:chgData name="JOSE DAVID CHACON MENDEZ" userId="2ce88095-ce4c-4136-b8da-0f8ac0a71fb2" providerId="ADAL" clId="{FBF36F02-D82D-455D-B18F-4C833D4246A1}" dt="2022-06-17T16:22:13.002" v="1243" actId="20577"/>
          <ac:spMkLst>
            <pc:docMk/>
            <pc:sldMk cId="2831249682" sldId="424"/>
            <ac:spMk id="9" creationId="{09D37389-A278-39E2-A08F-295EA7E30DCD}"/>
          </ac:spMkLst>
        </pc:spChg>
        <pc:graphicFrameChg chg="add mod">
          <ac:chgData name="JOSE DAVID CHACON MENDEZ" userId="2ce88095-ce4c-4136-b8da-0f8ac0a71fb2" providerId="ADAL" clId="{FBF36F02-D82D-455D-B18F-4C833D4246A1}" dt="2022-06-17T16:22:27.688" v="1247" actId="1076"/>
          <ac:graphicFrameMkLst>
            <pc:docMk/>
            <pc:sldMk cId="2831249682" sldId="424"/>
            <ac:graphicFrameMk id="7" creationId="{6236FF1D-6E24-0628-761B-A93199C18523}"/>
          </ac:graphicFrameMkLst>
        </pc:graphicFrameChg>
      </pc:sldChg>
      <pc:sldChg chg="delSp modSp add mod">
        <pc:chgData name="JOSE DAVID CHACON MENDEZ" userId="2ce88095-ce4c-4136-b8da-0f8ac0a71fb2" providerId="ADAL" clId="{FBF36F02-D82D-455D-B18F-4C833D4246A1}" dt="2022-06-17T16:23:09.003" v="1274" actId="20577"/>
        <pc:sldMkLst>
          <pc:docMk/>
          <pc:sldMk cId="2931548333" sldId="425"/>
        </pc:sldMkLst>
        <pc:spChg chg="mod">
          <ac:chgData name="JOSE DAVID CHACON MENDEZ" userId="2ce88095-ce4c-4136-b8da-0f8ac0a71fb2" providerId="ADAL" clId="{FBF36F02-D82D-455D-B18F-4C833D4246A1}" dt="2022-06-17T16:22:43.444" v="1267" actId="20577"/>
          <ac:spMkLst>
            <pc:docMk/>
            <pc:sldMk cId="2931548333" sldId="425"/>
            <ac:spMk id="2" creationId="{4A3D5B30-22D9-B09C-C174-21B5AE5C49A5}"/>
          </ac:spMkLst>
        </pc:spChg>
        <pc:spChg chg="mod">
          <ac:chgData name="JOSE DAVID CHACON MENDEZ" userId="2ce88095-ce4c-4136-b8da-0f8ac0a71fb2" providerId="ADAL" clId="{FBF36F02-D82D-455D-B18F-4C833D4246A1}" dt="2022-06-17T16:23:09.003" v="1274" actId="20577"/>
          <ac:spMkLst>
            <pc:docMk/>
            <pc:sldMk cId="2931548333" sldId="425"/>
            <ac:spMk id="9" creationId="{09D37389-A278-39E2-A08F-295EA7E30DCD}"/>
          </ac:spMkLst>
        </pc:spChg>
        <pc:graphicFrameChg chg="del">
          <ac:chgData name="JOSE DAVID CHACON MENDEZ" userId="2ce88095-ce4c-4136-b8da-0f8ac0a71fb2" providerId="ADAL" clId="{FBF36F02-D82D-455D-B18F-4C833D4246A1}" dt="2022-06-17T16:22:47.278" v="1268" actId="478"/>
          <ac:graphicFrameMkLst>
            <pc:docMk/>
            <pc:sldMk cId="2931548333" sldId="425"/>
            <ac:graphicFrameMk id="7" creationId="{6236FF1D-6E24-0628-761B-A93199C18523}"/>
          </ac:graphicFrameMkLst>
        </pc:graphicFrameChg>
      </pc:sldChg>
    </pc:docChg>
  </pc:docChgLst>
  <pc:docChgLst>
    <pc:chgData name="JOSE DAVID CHACON MENDEZ" userId="2ce88095-ce4c-4136-b8da-0f8ac0a71fb2" providerId="ADAL" clId="{8D667B5A-47E8-46B4-9A76-F932F50364E3}"/>
    <pc:docChg chg="undo custSel addSld delSld modSld modMainMaster">
      <pc:chgData name="JOSE DAVID CHACON MENDEZ" userId="2ce88095-ce4c-4136-b8da-0f8ac0a71fb2" providerId="ADAL" clId="{8D667B5A-47E8-46B4-9A76-F932F50364E3}" dt="2022-06-27T19:09:30.975" v="48" actId="20577"/>
      <pc:docMkLst>
        <pc:docMk/>
      </pc:docMkLst>
      <pc:sldChg chg="addSp modSp mod">
        <pc:chgData name="JOSE DAVID CHACON MENDEZ" userId="2ce88095-ce4c-4136-b8da-0f8ac0a71fb2" providerId="ADAL" clId="{8D667B5A-47E8-46B4-9A76-F932F50364E3}" dt="2022-06-27T19:06:25.782" v="33" actId="1076"/>
        <pc:sldMkLst>
          <pc:docMk/>
          <pc:sldMk cId="3147743854" sldId="388"/>
        </pc:sldMkLst>
        <pc:spChg chg="add mod">
          <ac:chgData name="JOSE DAVID CHACON MENDEZ" userId="2ce88095-ce4c-4136-b8da-0f8ac0a71fb2" providerId="ADAL" clId="{8D667B5A-47E8-46B4-9A76-F932F50364E3}" dt="2022-06-27T19:06:25.782" v="33" actId="1076"/>
          <ac:spMkLst>
            <pc:docMk/>
            <pc:sldMk cId="3147743854" sldId="388"/>
            <ac:spMk id="4" creationId="{3E7C8769-5EA5-04D2-84BB-41DC6ECD8BB5}"/>
          </ac:spMkLst>
        </pc:spChg>
      </pc:sldChg>
      <pc:sldChg chg="del">
        <pc:chgData name="JOSE DAVID CHACON MENDEZ" userId="2ce88095-ce4c-4136-b8da-0f8ac0a71fb2" providerId="ADAL" clId="{8D667B5A-47E8-46B4-9A76-F932F50364E3}" dt="2022-06-27T19:04:19.542" v="3" actId="47"/>
        <pc:sldMkLst>
          <pc:docMk/>
          <pc:sldMk cId="1580358863" sldId="390"/>
        </pc:sldMkLst>
      </pc:sldChg>
      <pc:sldChg chg="addSp modSp">
        <pc:chgData name="JOSE DAVID CHACON MENDEZ" userId="2ce88095-ce4c-4136-b8da-0f8ac0a71fb2" providerId="ADAL" clId="{8D667B5A-47E8-46B4-9A76-F932F50364E3}" dt="2022-06-27T19:05:35.069" v="22"/>
        <pc:sldMkLst>
          <pc:docMk/>
          <pc:sldMk cId="2710639712" sldId="391"/>
        </pc:sldMkLst>
        <pc:spChg chg="add mod">
          <ac:chgData name="JOSE DAVID CHACON MENDEZ" userId="2ce88095-ce4c-4136-b8da-0f8ac0a71fb2" providerId="ADAL" clId="{8D667B5A-47E8-46B4-9A76-F932F50364E3}" dt="2022-06-27T19:05:35.069" v="22"/>
          <ac:spMkLst>
            <pc:docMk/>
            <pc:sldMk cId="2710639712" sldId="391"/>
            <ac:spMk id="4" creationId="{8F51FF51-1F5A-EE0F-84C6-673E2C1C9968}"/>
          </ac:spMkLst>
        </pc:spChg>
      </pc:sldChg>
      <pc:sldChg chg="addSp modSp mod">
        <pc:chgData name="JOSE DAVID CHACON MENDEZ" userId="2ce88095-ce4c-4136-b8da-0f8ac0a71fb2" providerId="ADAL" clId="{8D667B5A-47E8-46B4-9A76-F932F50364E3}" dt="2022-06-27T19:09:30.975" v="48" actId="20577"/>
        <pc:sldMkLst>
          <pc:docMk/>
          <pc:sldMk cId="2314896513" sldId="395"/>
        </pc:sldMkLst>
        <pc:spChg chg="add mod">
          <ac:chgData name="JOSE DAVID CHACON MENDEZ" userId="2ce88095-ce4c-4136-b8da-0f8ac0a71fb2" providerId="ADAL" clId="{8D667B5A-47E8-46B4-9A76-F932F50364E3}" dt="2022-06-27T19:05:41.769" v="23"/>
          <ac:spMkLst>
            <pc:docMk/>
            <pc:sldMk cId="2314896513" sldId="395"/>
            <ac:spMk id="4" creationId="{784E4FF2-890E-D717-ED0C-CE11AC76D6C5}"/>
          </ac:spMkLst>
        </pc:spChg>
        <pc:spChg chg="mod">
          <ac:chgData name="JOSE DAVID CHACON MENDEZ" userId="2ce88095-ce4c-4136-b8da-0f8ac0a71fb2" providerId="ADAL" clId="{8D667B5A-47E8-46B4-9A76-F932F50364E3}" dt="2022-06-27T19:09:30.975" v="48" actId="20577"/>
          <ac:spMkLst>
            <pc:docMk/>
            <pc:sldMk cId="2314896513" sldId="395"/>
            <ac:spMk id="8" creationId="{EC276CDC-EA22-9D7A-958F-B3EE73584711}"/>
          </ac:spMkLst>
        </pc:spChg>
      </pc:sldChg>
      <pc:sldChg chg="addSp modSp">
        <pc:chgData name="JOSE DAVID CHACON MENDEZ" userId="2ce88095-ce4c-4136-b8da-0f8ac0a71fb2" providerId="ADAL" clId="{8D667B5A-47E8-46B4-9A76-F932F50364E3}" dt="2022-06-27T19:05:59.371" v="28"/>
        <pc:sldMkLst>
          <pc:docMk/>
          <pc:sldMk cId="2027133555" sldId="402"/>
        </pc:sldMkLst>
        <pc:spChg chg="add mod">
          <ac:chgData name="JOSE DAVID CHACON MENDEZ" userId="2ce88095-ce4c-4136-b8da-0f8ac0a71fb2" providerId="ADAL" clId="{8D667B5A-47E8-46B4-9A76-F932F50364E3}" dt="2022-06-27T19:05:59.371" v="28"/>
          <ac:spMkLst>
            <pc:docMk/>
            <pc:sldMk cId="2027133555" sldId="402"/>
            <ac:spMk id="4" creationId="{09E397F3-813C-4C5A-82EA-DEC758886906}"/>
          </ac:spMkLst>
        </pc:spChg>
      </pc:sldChg>
      <pc:sldChg chg="addSp modSp">
        <pc:chgData name="JOSE DAVID CHACON MENDEZ" userId="2ce88095-ce4c-4136-b8da-0f8ac0a71fb2" providerId="ADAL" clId="{8D667B5A-47E8-46B4-9A76-F932F50364E3}" dt="2022-06-27T19:06:09.092" v="29"/>
        <pc:sldMkLst>
          <pc:docMk/>
          <pc:sldMk cId="3851400623" sldId="406"/>
        </pc:sldMkLst>
        <pc:spChg chg="add mod">
          <ac:chgData name="JOSE DAVID CHACON MENDEZ" userId="2ce88095-ce4c-4136-b8da-0f8ac0a71fb2" providerId="ADAL" clId="{8D667B5A-47E8-46B4-9A76-F932F50364E3}" dt="2022-06-27T19:06:09.092" v="29"/>
          <ac:spMkLst>
            <pc:docMk/>
            <pc:sldMk cId="3851400623" sldId="406"/>
            <ac:spMk id="4" creationId="{8EA87F1B-B5CF-7EA8-95C0-E077A49088C8}"/>
          </ac:spMkLst>
        </pc:spChg>
      </pc:sldChg>
      <pc:sldChg chg="del delCm modCm">
        <pc:chgData name="JOSE DAVID CHACON MENDEZ" userId="2ce88095-ce4c-4136-b8da-0f8ac0a71fb2" providerId="ADAL" clId="{8D667B5A-47E8-46B4-9A76-F932F50364E3}" dt="2022-06-27T19:04:19.542" v="3" actId="47"/>
        <pc:sldMkLst>
          <pc:docMk/>
          <pc:sldMk cId="3897769178" sldId="408"/>
        </pc:sldMkLst>
      </pc:sldChg>
      <pc:sldChg chg="addSp delSp modSp">
        <pc:chgData name="JOSE DAVID CHACON MENDEZ" userId="2ce88095-ce4c-4136-b8da-0f8ac0a71fb2" providerId="ADAL" clId="{8D667B5A-47E8-46B4-9A76-F932F50364E3}" dt="2022-06-27T19:05:46.191" v="25"/>
        <pc:sldMkLst>
          <pc:docMk/>
          <pc:sldMk cId="716622307" sldId="413"/>
        </pc:sldMkLst>
        <pc:spChg chg="add del mod">
          <ac:chgData name="JOSE DAVID CHACON MENDEZ" userId="2ce88095-ce4c-4136-b8da-0f8ac0a71fb2" providerId="ADAL" clId="{8D667B5A-47E8-46B4-9A76-F932F50364E3}" dt="2022-06-27T19:05:46.191" v="25"/>
          <ac:spMkLst>
            <pc:docMk/>
            <pc:sldMk cId="716622307" sldId="413"/>
            <ac:spMk id="5" creationId="{51BCC16D-56E9-4B59-3970-1BA206827181}"/>
          </ac:spMkLst>
        </pc:spChg>
      </pc:sldChg>
      <pc:sldChg chg="modSp mod delCm modCm">
        <pc:chgData name="JOSE DAVID CHACON MENDEZ" userId="2ce88095-ce4c-4136-b8da-0f8ac0a71fb2" providerId="ADAL" clId="{8D667B5A-47E8-46B4-9A76-F932F50364E3}" dt="2022-06-27T19:08:45.556" v="41"/>
        <pc:sldMkLst>
          <pc:docMk/>
          <pc:sldMk cId="3284472625" sldId="415"/>
        </pc:sldMkLst>
        <pc:spChg chg="mod">
          <ac:chgData name="JOSE DAVID CHACON MENDEZ" userId="2ce88095-ce4c-4136-b8da-0f8ac0a71fb2" providerId="ADAL" clId="{8D667B5A-47E8-46B4-9A76-F932F50364E3}" dt="2022-06-27T19:08:38.972" v="40" actId="20577"/>
          <ac:spMkLst>
            <pc:docMk/>
            <pc:sldMk cId="3284472625" sldId="415"/>
            <ac:spMk id="9" creationId="{09D37389-A278-39E2-A08F-295EA7E30DCD}"/>
          </ac:spMkLst>
        </pc:spChg>
      </pc:sldChg>
      <pc:sldChg chg="addSp modSp mod delCm modCm">
        <pc:chgData name="JOSE DAVID CHACON MENDEZ" userId="2ce88095-ce4c-4136-b8da-0f8ac0a71fb2" providerId="ADAL" clId="{8D667B5A-47E8-46B4-9A76-F932F50364E3}" dt="2022-06-27T19:08:58.493" v="43"/>
        <pc:sldMkLst>
          <pc:docMk/>
          <pc:sldMk cId="550185134" sldId="419"/>
        </pc:sldMkLst>
        <pc:spChg chg="add mod">
          <ac:chgData name="JOSE DAVID CHACON MENDEZ" userId="2ce88095-ce4c-4136-b8da-0f8ac0a71fb2" providerId="ADAL" clId="{8D667B5A-47E8-46B4-9A76-F932F50364E3}" dt="2022-06-27T19:06:13.643" v="30"/>
          <ac:spMkLst>
            <pc:docMk/>
            <pc:sldMk cId="550185134" sldId="419"/>
            <ac:spMk id="4" creationId="{6A20147F-3482-9FD2-9EB0-A77469E14E85}"/>
          </ac:spMkLst>
        </pc:spChg>
        <pc:spChg chg="mod">
          <ac:chgData name="JOSE DAVID CHACON MENDEZ" userId="2ce88095-ce4c-4136-b8da-0f8ac0a71fb2" providerId="ADAL" clId="{8D667B5A-47E8-46B4-9A76-F932F50364E3}" dt="2022-06-27T19:08:55.965" v="42" actId="20577"/>
          <ac:spMkLst>
            <pc:docMk/>
            <pc:sldMk cId="550185134" sldId="419"/>
            <ac:spMk id="8" creationId="{EC276CDC-EA22-9D7A-958F-B3EE73584711}"/>
          </ac:spMkLst>
        </pc:spChg>
      </pc:sldChg>
      <pc:sldChg chg="modSp add">
        <pc:chgData name="JOSE DAVID CHACON MENDEZ" userId="2ce88095-ce4c-4136-b8da-0f8ac0a71fb2" providerId="ADAL" clId="{8D667B5A-47E8-46B4-9A76-F932F50364E3}" dt="2022-06-27T19:05:12.416" v="4"/>
        <pc:sldMkLst>
          <pc:docMk/>
          <pc:sldMk cId="4019646659" sldId="426"/>
        </pc:sldMkLst>
        <pc:spChg chg="mod">
          <ac:chgData name="JOSE DAVID CHACON MENDEZ" userId="2ce88095-ce4c-4136-b8da-0f8ac0a71fb2" providerId="ADAL" clId="{8D667B5A-47E8-46B4-9A76-F932F50364E3}" dt="2022-06-27T19:05:12.416" v="4"/>
          <ac:spMkLst>
            <pc:docMk/>
            <pc:sldMk cId="4019646659" sldId="426"/>
            <ac:spMk id="2" creationId="{49F12C1F-A494-907E-1745-6E2EE61F123B}"/>
          </ac:spMkLst>
        </pc:spChg>
      </pc:sldChg>
      <pc:sldChg chg="addSp modSp add mod">
        <pc:chgData name="JOSE DAVID CHACON MENDEZ" userId="2ce88095-ce4c-4136-b8da-0f8ac0a71fb2" providerId="ADAL" clId="{8D667B5A-47E8-46B4-9A76-F932F50364E3}" dt="2022-06-27T19:05:22.367" v="21" actId="20577"/>
        <pc:sldMkLst>
          <pc:docMk/>
          <pc:sldMk cId="3690332108" sldId="427"/>
        </pc:sldMkLst>
        <pc:spChg chg="add mod">
          <ac:chgData name="JOSE DAVID CHACON MENDEZ" userId="2ce88095-ce4c-4136-b8da-0f8ac0a71fb2" providerId="ADAL" clId="{8D667B5A-47E8-46B4-9A76-F932F50364E3}" dt="2022-06-27T19:05:22.367" v="21" actId="20577"/>
          <ac:spMkLst>
            <pc:docMk/>
            <pc:sldMk cId="3690332108" sldId="427"/>
            <ac:spMk id="8" creationId="{0A49F17D-461B-3344-AA56-52EFBEF738C8}"/>
          </ac:spMkLst>
        </pc:spChg>
      </pc:sldChg>
      <pc:sldChg chg="add del">
        <pc:chgData name="JOSE DAVID CHACON MENDEZ" userId="2ce88095-ce4c-4136-b8da-0f8ac0a71fb2" providerId="ADAL" clId="{8D667B5A-47E8-46B4-9A76-F932F50364E3}" dt="2022-06-27T19:05:55.263" v="27"/>
        <pc:sldMkLst>
          <pc:docMk/>
          <pc:sldMk cId="2241964504" sldId="428"/>
        </pc:sldMkLst>
      </pc:sldChg>
      <pc:sldMasterChg chg="modSldLayout">
        <pc:chgData name="JOSE DAVID CHACON MENDEZ" userId="2ce88095-ce4c-4136-b8da-0f8ac0a71fb2" providerId="ADAL" clId="{8D667B5A-47E8-46B4-9A76-F932F50364E3}" dt="2022-06-27T19:05:12.416" v="4"/>
        <pc:sldMasterMkLst>
          <pc:docMk/>
          <pc:sldMasterMk cId="933171751" sldId="2147483660"/>
        </pc:sldMasterMkLst>
        <pc:sldLayoutChg chg="modTransition">
          <pc:chgData name="JOSE DAVID CHACON MENDEZ" userId="2ce88095-ce4c-4136-b8da-0f8ac0a71fb2" providerId="ADAL" clId="{8D667B5A-47E8-46B4-9A76-F932F50364E3}" dt="2022-06-27T19:05:12.416" v="4"/>
          <pc:sldLayoutMkLst>
            <pc:docMk/>
            <pc:sldMasterMk cId="933171751" sldId="2147483660"/>
            <pc:sldLayoutMk cId="3167252868" sldId="2147483691"/>
          </pc:sldLayoutMkLst>
        </pc:sldLayoutChg>
      </pc:sldMasterChg>
    </pc:docChg>
  </pc:docChgLst>
  <pc:docChgLst>
    <pc:chgData name="JOSE DAVID CHACON MENDEZ" userId="2ce88095-ce4c-4136-b8da-0f8ac0a71fb2" providerId="ADAL" clId="{D75639A4-6055-4EFB-BFCD-96E3315678FC}"/>
    <pc:docChg chg="undo custSel addSld delSld modSld sldOrd delMainMaster">
      <pc:chgData name="JOSE DAVID CHACON MENDEZ" userId="2ce88095-ce4c-4136-b8da-0f8ac0a71fb2" providerId="ADAL" clId="{D75639A4-6055-4EFB-BFCD-96E3315678FC}" dt="2022-06-17T15:54:25.629" v="1907" actId="47"/>
      <pc:docMkLst>
        <pc:docMk/>
      </pc:docMkLst>
      <pc:sldChg chg="addSp delSp modSp add del mod setBg delDesignElem">
        <pc:chgData name="JOSE DAVID CHACON MENDEZ" userId="2ce88095-ce4c-4136-b8da-0f8ac0a71fb2" providerId="ADAL" clId="{D75639A4-6055-4EFB-BFCD-96E3315678FC}" dt="2022-06-16T16:34:32.928" v="210" actId="47"/>
        <pc:sldMkLst>
          <pc:docMk/>
          <pc:sldMk cId="119414255" sldId="256"/>
        </pc:sldMkLst>
        <pc:spChg chg="mod">
          <ac:chgData name="JOSE DAVID CHACON MENDEZ" userId="2ce88095-ce4c-4136-b8da-0f8ac0a71fb2" providerId="ADAL" clId="{D75639A4-6055-4EFB-BFCD-96E3315678FC}" dt="2022-06-16T16:33:08.661" v="192" actId="1076"/>
          <ac:spMkLst>
            <pc:docMk/>
            <pc:sldMk cId="119414255" sldId="256"/>
            <ac:spMk id="2" creationId="{0A56D140-442C-D88A-0A11-F7E963D1285C}"/>
          </ac:spMkLst>
        </pc:spChg>
        <pc:spChg chg="del mod">
          <ac:chgData name="JOSE DAVID CHACON MENDEZ" userId="2ce88095-ce4c-4136-b8da-0f8ac0a71fb2" providerId="ADAL" clId="{D75639A4-6055-4EFB-BFCD-96E3315678FC}" dt="2022-06-16T16:28:51.369" v="27" actId="478"/>
          <ac:spMkLst>
            <pc:docMk/>
            <pc:sldMk cId="119414255" sldId="256"/>
            <ac:spMk id="3" creationId="{2D6643A7-A0DF-A554-255E-AFE54DBE11EE}"/>
          </ac:spMkLst>
        </pc:spChg>
        <pc:spChg chg="add del mod">
          <ac:chgData name="JOSE DAVID CHACON MENDEZ" userId="2ce88095-ce4c-4136-b8da-0f8ac0a71fb2" providerId="ADAL" clId="{D75639A4-6055-4EFB-BFCD-96E3315678FC}" dt="2022-06-16T16:28:59.570" v="29" actId="478"/>
          <ac:spMkLst>
            <pc:docMk/>
            <pc:sldMk cId="119414255" sldId="256"/>
            <ac:spMk id="5" creationId="{AA60D6D5-E7DA-8032-E41F-3EBFC37CC536}"/>
          </ac:spMkLst>
        </pc:spChg>
        <pc:spChg chg="add mod">
          <ac:chgData name="JOSE DAVID CHACON MENDEZ" userId="2ce88095-ce4c-4136-b8da-0f8ac0a71fb2" providerId="ADAL" clId="{D75639A4-6055-4EFB-BFCD-96E3315678FC}" dt="2022-06-16T16:33:53.647" v="205" actId="122"/>
          <ac:spMkLst>
            <pc:docMk/>
            <pc:sldMk cId="119414255" sldId="256"/>
            <ac:spMk id="9" creationId="{58BEC0DB-8B55-CD51-F22B-2434222FD13E}"/>
          </ac:spMkLst>
        </pc:spChg>
        <pc:spChg chg="add mod">
          <ac:chgData name="JOSE DAVID CHACON MENDEZ" userId="2ce88095-ce4c-4136-b8da-0f8ac0a71fb2" providerId="ADAL" clId="{D75639A4-6055-4EFB-BFCD-96E3315678FC}" dt="2022-06-16T16:33:43.993" v="203" actId="948"/>
          <ac:spMkLst>
            <pc:docMk/>
            <pc:sldMk cId="119414255" sldId="256"/>
            <ac:spMk id="12" creationId="{B17CD2A4-8DE7-E274-1822-3466309B116F}"/>
          </ac:spMkLst>
        </pc:spChg>
        <pc:spChg chg="del">
          <ac:chgData name="JOSE DAVID CHACON MENDEZ" userId="2ce88095-ce4c-4136-b8da-0f8ac0a71fb2" providerId="ADAL" clId="{D75639A4-6055-4EFB-BFCD-96E3315678FC}" dt="2022-06-16T16:27:43.577" v="7"/>
          <ac:spMkLst>
            <pc:docMk/>
            <pc:sldMk cId="119414255" sldId="256"/>
            <ac:spMk id="44" creationId="{AE220058-3FCE-496E-ADF2-D8A6961F39F6}"/>
          </ac:spMkLst>
        </pc:spChg>
        <pc:spChg chg="del">
          <ac:chgData name="JOSE DAVID CHACON MENDEZ" userId="2ce88095-ce4c-4136-b8da-0f8ac0a71fb2" providerId="ADAL" clId="{D75639A4-6055-4EFB-BFCD-96E3315678FC}" dt="2022-06-16T16:27:43.577" v="7"/>
          <ac:spMkLst>
            <pc:docMk/>
            <pc:sldMk cId="119414255" sldId="256"/>
            <ac:spMk id="48" creationId="{3E9C5090-7D25-41E3-A6D3-CCAEE505E785}"/>
          </ac:spMkLst>
        </pc:spChg>
        <pc:spChg chg="del">
          <ac:chgData name="JOSE DAVID CHACON MENDEZ" userId="2ce88095-ce4c-4136-b8da-0f8ac0a71fb2" providerId="ADAL" clId="{D75639A4-6055-4EFB-BFCD-96E3315678FC}" dt="2022-06-16T16:27:43.577" v="7"/>
          <ac:spMkLst>
            <pc:docMk/>
            <pc:sldMk cId="119414255" sldId="256"/>
            <ac:spMk id="50" creationId="{11BF8809-0DAC-41E5-A212-ACB4A01BE95B}"/>
          </ac:spMkLst>
        </pc:spChg>
        <pc:picChg chg="add del mod">
          <ac:chgData name="JOSE DAVID CHACON MENDEZ" userId="2ce88095-ce4c-4136-b8da-0f8ac0a71fb2" providerId="ADAL" clId="{D75639A4-6055-4EFB-BFCD-96E3315678FC}" dt="2022-06-16T16:32:04.222" v="181" actId="22"/>
          <ac:picMkLst>
            <pc:docMk/>
            <pc:sldMk cId="119414255" sldId="256"/>
            <ac:picMk id="7" creationId="{3FD5FDFD-FBBF-A8A4-547A-995B654239FF}"/>
          </ac:picMkLst>
        </pc:picChg>
        <pc:picChg chg="add del mod">
          <ac:chgData name="JOSE DAVID CHACON MENDEZ" userId="2ce88095-ce4c-4136-b8da-0f8ac0a71fb2" providerId="ADAL" clId="{D75639A4-6055-4EFB-BFCD-96E3315678FC}" dt="2022-06-16T16:32:56.244" v="187" actId="14100"/>
          <ac:picMkLst>
            <pc:docMk/>
            <pc:sldMk cId="119414255" sldId="256"/>
            <ac:picMk id="10" creationId="{B23B52E0-D3A2-223B-7A0D-E6286EF18BEA}"/>
          </ac:picMkLst>
        </pc:picChg>
        <pc:cxnChg chg="del">
          <ac:chgData name="JOSE DAVID CHACON MENDEZ" userId="2ce88095-ce4c-4136-b8da-0f8ac0a71fb2" providerId="ADAL" clId="{D75639A4-6055-4EFB-BFCD-96E3315678FC}" dt="2022-06-16T16:27:43.577" v="7"/>
          <ac:cxnSpMkLst>
            <pc:docMk/>
            <pc:sldMk cId="119414255" sldId="256"/>
            <ac:cxnSpMk id="46" creationId="{E193F809-7E50-4AAD-8E26-878207931CB5}"/>
          </ac:cxnSpMkLst>
        </pc:cxnChg>
      </pc:sldChg>
      <pc:sldChg chg="modSp del mod">
        <pc:chgData name="JOSE DAVID CHACON MENDEZ" userId="2ce88095-ce4c-4136-b8da-0f8ac0a71fb2" providerId="ADAL" clId="{D75639A4-6055-4EFB-BFCD-96E3315678FC}" dt="2022-06-16T16:44:50.207" v="438" actId="47"/>
        <pc:sldMkLst>
          <pc:docMk/>
          <pc:sldMk cId="1487974800" sldId="286"/>
        </pc:sldMkLst>
        <pc:spChg chg="mod">
          <ac:chgData name="JOSE DAVID CHACON MENDEZ" userId="2ce88095-ce4c-4136-b8da-0f8ac0a71fb2" providerId="ADAL" clId="{D75639A4-6055-4EFB-BFCD-96E3315678FC}" dt="2022-06-16T16:44:08.037" v="429" actId="1076"/>
          <ac:spMkLst>
            <pc:docMk/>
            <pc:sldMk cId="1487974800" sldId="286"/>
            <ac:spMk id="8" creationId="{BFAEA1C5-53D2-8F45-9B4D-BB0E2C3B5D51}"/>
          </ac:spMkLst>
        </pc:spChg>
      </pc:sldChg>
      <pc:sldChg chg="modSp mod">
        <pc:chgData name="JOSE DAVID CHACON MENDEZ" userId="2ce88095-ce4c-4136-b8da-0f8ac0a71fb2" providerId="ADAL" clId="{D75639A4-6055-4EFB-BFCD-96E3315678FC}" dt="2022-06-16T16:40:06.166" v="255" actId="207"/>
        <pc:sldMkLst>
          <pc:docMk/>
          <pc:sldMk cId="3026647816" sldId="307"/>
        </pc:sldMkLst>
        <pc:spChg chg="mod">
          <ac:chgData name="JOSE DAVID CHACON MENDEZ" userId="2ce88095-ce4c-4136-b8da-0f8ac0a71fb2" providerId="ADAL" clId="{D75639A4-6055-4EFB-BFCD-96E3315678FC}" dt="2022-06-16T16:40:06.166" v="255" actId="207"/>
          <ac:spMkLst>
            <pc:docMk/>
            <pc:sldMk cId="3026647816" sldId="307"/>
            <ac:spMk id="5" creationId="{00000000-0000-0000-0000-000000000000}"/>
          </ac:spMkLst>
        </pc:spChg>
      </pc:sldChg>
      <pc:sldChg chg="modSp del mod">
        <pc:chgData name="JOSE DAVID CHACON MENDEZ" userId="2ce88095-ce4c-4136-b8da-0f8ac0a71fb2" providerId="ADAL" clId="{D75639A4-6055-4EFB-BFCD-96E3315678FC}" dt="2022-06-16T16:43:35.618" v="421" actId="47"/>
        <pc:sldMkLst>
          <pc:docMk/>
          <pc:sldMk cId="2620938327" sldId="367"/>
        </pc:sldMkLst>
        <pc:spChg chg="mod">
          <ac:chgData name="JOSE DAVID CHACON MENDEZ" userId="2ce88095-ce4c-4136-b8da-0f8ac0a71fb2" providerId="ADAL" clId="{D75639A4-6055-4EFB-BFCD-96E3315678FC}" dt="2022-06-16T16:40:41.470" v="262" actId="207"/>
          <ac:spMkLst>
            <pc:docMk/>
            <pc:sldMk cId="2620938327" sldId="367"/>
            <ac:spMk id="2" creationId="{EFE6BB92-CAC3-4D35-A64B-28DD5D7B9D48}"/>
          </ac:spMkLst>
        </pc:spChg>
      </pc:sldChg>
      <pc:sldChg chg="addSp delSp modSp mod">
        <pc:chgData name="JOSE DAVID CHACON MENDEZ" userId="2ce88095-ce4c-4136-b8da-0f8ac0a71fb2" providerId="ADAL" clId="{D75639A4-6055-4EFB-BFCD-96E3315678FC}" dt="2022-06-16T19:01:05.659" v="1468" actId="20577"/>
        <pc:sldMkLst>
          <pc:docMk/>
          <pc:sldMk cId="122434719" sldId="379"/>
        </pc:sldMkLst>
        <pc:spChg chg="mod">
          <ac:chgData name="JOSE DAVID CHACON MENDEZ" userId="2ce88095-ce4c-4136-b8da-0f8ac0a71fb2" providerId="ADAL" clId="{D75639A4-6055-4EFB-BFCD-96E3315678FC}" dt="2022-06-16T16:40:48.023" v="263" actId="207"/>
          <ac:spMkLst>
            <pc:docMk/>
            <pc:sldMk cId="122434719" sldId="379"/>
            <ac:spMk id="2" creationId="{4A3D5B30-22D9-B09C-C174-21B5AE5C49A5}"/>
          </ac:spMkLst>
        </pc:spChg>
        <pc:spChg chg="add mod">
          <ac:chgData name="JOSE DAVID CHACON MENDEZ" userId="2ce88095-ce4c-4136-b8da-0f8ac0a71fb2" providerId="ADAL" clId="{D75639A4-6055-4EFB-BFCD-96E3315678FC}" dt="2022-06-16T19:00:54.292" v="1459" actId="403"/>
          <ac:spMkLst>
            <pc:docMk/>
            <pc:sldMk cId="122434719" sldId="379"/>
            <ac:spMk id="3" creationId="{66DA977F-2BB5-4EF1-3A0D-8DBA055DE554}"/>
          </ac:spMkLst>
        </pc:spChg>
        <pc:spChg chg="del">
          <ac:chgData name="JOSE DAVID CHACON MENDEZ" userId="2ce88095-ce4c-4136-b8da-0f8ac0a71fb2" providerId="ADAL" clId="{D75639A4-6055-4EFB-BFCD-96E3315678FC}" dt="2022-06-16T18:59:08.866" v="1406" actId="478"/>
          <ac:spMkLst>
            <pc:docMk/>
            <pc:sldMk cId="122434719" sldId="379"/>
            <ac:spMk id="5" creationId="{A7A01739-431F-45E5-00D4-5BAB173A08A8}"/>
          </ac:spMkLst>
        </pc:spChg>
        <pc:spChg chg="add del mod">
          <ac:chgData name="JOSE DAVID CHACON MENDEZ" userId="2ce88095-ce4c-4136-b8da-0f8ac0a71fb2" providerId="ADAL" clId="{D75639A4-6055-4EFB-BFCD-96E3315678FC}" dt="2022-06-16T19:00:23.779" v="1434" actId="478"/>
          <ac:spMkLst>
            <pc:docMk/>
            <pc:sldMk cId="122434719" sldId="379"/>
            <ac:spMk id="7" creationId="{B7AA3727-B272-D6B6-E9AC-FAF78244FBA5}"/>
          </ac:spMkLst>
        </pc:spChg>
        <pc:spChg chg="add del mod">
          <ac:chgData name="JOSE DAVID CHACON MENDEZ" userId="2ce88095-ce4c-4136-b8da-0f8ac0a71fb2" providerId="ADAL" clId="{D75639A4-6055-4EFB-BFCD-96E3315678FC}" dt="2022-06-16T19:00:26.964" v="1436" actId="478"/>
          <ac:spMkLst>
            <pc:docMk/>
            <pc:sldMk cId="122434719" sldId="379"/>
            <ac:spMk id="8" creationId="{BA45CD81-2546-F195-51D7-3DDE9346C498}"/>
          </ac:spMkLst>
        </pc:spChg>
        <pc:spChg chg="add del mod">
          <ac:chgData name="JOSE DAVID CHACON MENDEZ" userId="2ce88095-ce4c-4136-b8da-0f8ac0a71fb2" providerId="ADAL" clId="{D75639A4-6055-4EFB-BFCD-96E3315678FC}" dt="2022-06-16T19:00:25.360" v="1435" actId="478"/>
          <ac:spMkLst>
            <pc:docMk/>
            <pc:sldMk cId="122434719" sldId="379"/>
            <ac:spMk id="10" creationId="{CB65280B-4D90-1D9B-FEE8-F77420FA6E54}"/>
          </ac:spMkLst>
        </pc:spChg>
        <pc:spChg chg="add del mod">
          <ac:chgData name="JOSE DAVID CHACON MENDEZ" userId="2ce88095-ce4c-4136-b8da-0f8ac0a71fb2" providerId="ADAL" clId="{D75639A4-6055-4EFB-BFCD-96E3315678FC}" dt="2022-06-16T19:00:57.742" v="1460" actId="478"/>
          <ac:spMkLst>
            <pc:docMk/>
            <pc:sldMk cId="122434719" sldId="379"/>
            <ac:spMk id="11" creationId="{031FB7E4-90DA-C547-A521-4983A4A2C399}"/>
          </ac:spMkLst>
        </pc:spChg>
        <pc:spChg chg="add mod">
          <ac:chgData name="JOSE DAVID CHACON MENDEZ" userId="2ce88095-ce4c-4136-b8da-0f8ac0a71fb2" providerId="ADAL" clId="{D75639A4-6055-4EFB-BFCD-96E3315678FC}" dt="2022-06-16T19:01:05.659" v="1468" actId="20577"/>
          <ac:spMkLst>
            <pc:docMk/>
            <pc:sldMk cId="122434719" sldId="379"/>
            <ac:spMk id="12" creationId="{AB8CAD07-7DFD-82FC-BCF6-B8CE443CA5C0}"/>
          </ac:spMkLst>
        </pc:spChg>
      </pc:sldChg>
      <pc:sldChg chg="del">
        <pc:chgData name="JOSE DAVID CHACON MENDEZ" userId="2ce88095-ce4c-4136-b8da-0f8ac0a71fb2" providerId="ADAL" clId="{D75639A4-6055-4EFB-BFCD-96E3315678FC}" dt="2022-06-17T15:54:25.629" v="1907" actId="47"/>
        <pc:sldMkLst>
          <pc:docMk/>
          <pc:sldMk cId="1829163561" sldId="384"/>
        </pc:sldMkLst>
      </pc:sldChg>
      <pc:sldChg chg="del">
        <pc:chgData name="JOSE DAVID CHACON MENDEZ" userId="2ce88095-ce4c-4136-b8da-0f8ac0a71fb2" providerId="ADAL" clId="{D75639A4-6055-4EFB-BFCD-96E3315678FC}" dt="2022-06-16T16:21:07.140" v="0" actId="47"/>
        <pc:sldMkLst>
          <pc:docMk/>
          <pc:sldMk cId="3822416567" sldId="386"/>
        </pc:sldMkLst>
      </pc:sldChg>
      <pc:sldChg chg="del">
        <pc:chgData name="JOSE DAVID CHACON MENDEZ" userId="2ce88095-ce4c-4136-b8da-0f8ac0a71fb2" providerId="ADAL" clId="{D75639A4-6055-4EFB-BFCD-96E3315678FC}" dt="2022-06-16T16:21:07.140" v="0" actId="47"/>
        <pc:sldMkLst>
          <pc:docMk/>
          <pc:sldMk cId="3172373267" sldId="387"/>
        </pc:sldMkLst>
      </pc:sldChg>
      <pc:sldChg chg="modSp mod">
        <pc:chgData name="JOSE DAVID CHACON MENDEZ" userId="2ce88095-ce4c-4136-b8da-0f8ac0a71fb2" providerId="ADAL" clId="{D75639A4-6055-4EFB-BFCD-96E3315678FC}" dt="2022-06-16T16:37:27.540" v="253" actId="1076"/>
        <pc:sldMkLst>
          <pc:docMk/>
          <pc:sldMk cId="3147743854" sldId="388"/>
        </pc:sldMkLst>
        <pc:spChg chg="mod">
          <ac:chgData name="JOSE DAVID CHACON MENDEZ" userId="2ce88095-ce4c-4136-b8da-0f8ac0a71fb2" providerId="ADAL" clId="{D75639A4-6055-4EFB-BFCD-96E3315678FC}" dt="2022-06-16T16:37:27.540" v="253" actId="1076"/>
          <ac:spMkLst>
            <pc:docMk/>
            <pc:sldMk cId="3147743854" sldId="388"/>
            <ac:spMk id="7" creationId="{C258EFEF-D887-7695-157E-3ED90B775228}"/>
          </ac:spMkLst>
        </pc:spChg>
      </pc:sldChg>
      <pc:sldChg chg="del">
        <pc:chgData name="JOSE DAVID CHACON MENDEZ" userId="2ce88095-ce4c-4136-b8da-0f8ac0a71fb2" providerId="ADAL" clId="{D75639A4-6055-4EFB-BFCD-96E3315678FC}" dt="2022-06-16T16:21:07.140" v="0" actId="47"/>
        <pc:sldMkLst>
          <pc:docMk/>
          <pc:sldMk cId="570128126" sldId="389"/>
        </pc:sldMkLst>
      </pc:sldChg>
      <pc:sldChg chg="modSp mod">
        <pc:chgData name="JOSE DAVID CHACON MENDEZ" userId="2ce88095-ce4c-4136-b8da-0f8ac0a71fb2" providerId="ADAL" clId="{D75639A4-6055-4EFB-BFCD-96E3315678FC}" dt="2022-06-16T16:36:16.153" v="240" actId="207"/>
        <pc:sldMkLst>
          <pc:docMk/>
          <pc:sldMk cId="2710639712" sldId="391"/>
        </pc:sldMkLst>
        <pc:spChg chg="mod">
          <ac:chgData name="JOSE DAVID CHACON MENDEZ" userId="2ce88095-ce4c-4136-b8da-0f8ac0a71fb2" providerId="ADAL" clId="{D75639A4-6055-4EFB-BFCD-96E3315678FC}" dt="2022-06-16T16:36:16.153" v="240" actId="207"/>
          <ac:spMkLst>
            <pc:docMk/>
            <pc:sldMk cId="2710639712" sldId="391"/>
            <ac:spMk id="2" creationId="{43875EDE-499C-EDFF-9FD6-AC09EBC57EDE}"/>
          </ac:spMkLst>
        </pc:spChg>
      </pc:sldChg>
      <pc:sldChg chg="modSp mod">
        <pc:chgData name="JOSE DAVID CHACON MENDEZ" userId="2ce88095-ce4c-4136-b8da-0f8ac0a71fb2" providerId="ADAL" clId="{D75639A4-6055-4EFB-BFCD-96E3315678FC}" dt="2022-06-16T16:40:14.758" v="256" actId="207"/>
        <pc:sldMkLst>
          <pc:docMk/>
          <pc:sldMk cId="3073575710" sldId="392"/>
        </pc:sldMkLst>
        <pc:spChg chg="mod">
          <ac:chgData name="JOSE DAVID CHACON MENDEZ" userId="2ce88095-ce4c-4136-b8da-0f8ac0a71fb2" providerId="ADAL" clId="{D75639A4-6055-4EFB-BFCD-96E3315678FC}" dt="2022-06-16T16:40:14.758" v="256" actId="207"/>
          <ac:spMkLst>
            <pc:docMk/>
            <pc:sldMk cId="3073575710" sldId="392"/>
            <ac:spMk id="5" creationId="{00000000-0000-0000-0000-000000000000}"/>
          </ac:spMkLst>
        </pc:spChg>
      </pc:sldChg>
      <pc:sldChg chg="modSp mod">
        <pc:chgData name="JOSE DAVID CHACON MENDEZ" userId="2ce88095-ce4c-4136-b8da-0f8ac0a71fb2" providerId="ADAL" clId="{D75639A4-6055-4EFB-BFCD-96E3315678FC}" dt="2022-06-16T18:55:54.536" v="1162" actId="255"/>
        <pc:sldMkLst>
          <pc:docMk/>
          <pc:sldMk cId="3267502550" sldId="393"/>
        </pc:sldMkLst>
        <pc:spChg chg="mod">
          <ac:chgData name="JOSE DAVID CHACON MENDEZ" userId="2ce88095-ce4c-4136-b8da-0f8ac0a71fb2" providerId="ADAL" clId="{D75639A4-6055-4EFB-BFCD-96E3315678FC}" dt="2022-06-16T16:40:19.239" v="257" actId="207"/>
          <ac:spMkLst>
            <pc:docMk/>
            <pc:sldMk cId="3267502550" sldId="393"/>
            <ac:spMk id="5" creationId="{00000000-0000-0000-0000-000000000000}"/>
          </ac:spMkLst>
        </pc:spChg>
        <pc:spChg chg="mod">
          <ac:chgData name="JOSE DAVID CHACON MENDEZ" userId="2ce88095-ce4c-4136-b8da-0f8ac0a71fb2" providerId="ADAL" clId="{D75639A4-6055-4EFB-BFCD-96E3315678FC}" dt="2022-06-16T18:55:54.536" v="1162" actId="255"/>
          <ac:spMkLst>
            <pc:docMk/>
            <pc:sldMk cId="3267502550" sldId="393"/>
            <ac:spMk id="11" creationId="{5EE98C81-E83F-BA8F-CB53-BFC6C5C58459}"/>
          </ac:spMkLst>
        </pc:spChg>
      </pc:sldChg>
      <pc:sldChg chg="modSp mod">
        <pc:chgData name="JOSE DAVID CHACON MENDEZ" userId="2ce88095-ce4c-4136-b8da-0f8ac0a71fb2" providerId="ADAL" clId="{D75639A4-6055-4EFB-BFCD-96E3315678FC}" dt="2022-06-16T18:57:49.399" v="1386"/>
        <pc:sldMkLst>
          <pc:docMk/>
          <pc:sldMk cId="1567055637" sldId="394"/>
        </pc:sldMkLst>
        <pc:spChg chg="mod">
          <ac:chgData name="JOSE DAVID CHACON MENDEZ" userId="2ce88095-ce4c-4136-b8da-0f8ac0a71fb2" providerId="ADAL" clId="{D75639A4-6055-4EFB-BFCD-96E3315678FC}" dt="2022-06-16T16:40:24.934" v="258" actId="207"/>
          <ac:spMkLst>
            <pc:docMk/>
            <pc:sldMk cId="1567055637" sldId="394"/>
            <ac:spMk id="5" creationId="{00000000-0000-0000-0000-000000000000}"/>
          </ac:spMkLst>
        </pc:spChg>
        <pc:graphicFrameChg chg="mod modGraphic">
          <ac:chgData name="JOSE DAVID CHACON MENDEZ" userId="2ce88095-ce4c-4136-b8da-0f8ac0a71fb2" providerId="ADAL" clId="{D75639A4-6055-4EFB-BFCD-96E3315678FC}" dt="2022-06-16T18:57:49.399" v="1386"/>
          <ac:graphicFrameMkLst>
            <pc:docMk/>
            <pc:sldMk cId="1567055637" sldId="394"/>
            <ac:graphicFrameMk id="4" creationId="{DE328AFD-F280-D5D0-C45C-9F04CA923316}"/>
          </ac:graphicFrameMkLst>
        </pc:graphicFrameChg>
      </pc:sldChg>
      <pc:sldChg chg="modSp mod">
        <pc:chgData name="JOSE DAVID CHACON MENDEZ" userId="2ce88095-ce4c-4136-b8da-0f8ac0a71fb2" providerId="ADAL" clId="{D75639A4-6055-4EFB-BFCD-96E3315678FC}" dt="2022-06-16T16:36:33.941" v="243" actId="14100"/>
        <pc:sldMkLst>
          <pc:docMk/>
          <pc:sldMk cId="2314896513" sldId="395"/>
        </pc:sldMkLst>
        <pc:spChg chg="mod">
          <ac:chgData name="JOSE DAVID CHACON MENDEZ" userId="2ce88095-ce4c-4136-b8da-0f8ac0a71fb2" providerId="ADAL" clId="{D75639A4-6055-4EFB-BFCD-96E3315678FC}" dt="2022-06-16T16:36:33.941" v="243" actId="14100"/>
          <ac:spMkLst>
            <pc:docMk/>
            <pc:sldMk cId="2314896513" sldId="395"/>
            <ac:spMk id="2" creationId="{43875EDE-499C-EDFF-9FD6-AC09EBC57EDE}"/>
          </ac:spMkLst>
        </pc:spChg>
      </pc:sldChg>
      <pc:sldChg chg="addSp delSp modSp del mod">
        <pc:chgData name="JOSE DAVID CHACON MENDEZ" userId="2ce88095-ce4c-4136-b8da-0f8ac0a71fb2" providerId="ADAL" clId="{D75639A4-6055-4EFB-BFCD-96E3315678FC}" dt="2022-06-16T16:43:33.870" v="420" actId="47"/>
        <pc:sldMkLst>
          <pc:docMk/>
          <pc:sldMk cId="2567392406" sldId="396"/>
        </pc:sldMkLst>
        <pc:spChg chg="mod">
          <ac:chgData name="JOSE DAVID CHACON MENDEZ" userId="2ce88095-ce4c-4136-b8da-0f8ac0a71fb2" providerId="ADAL" clId="{D75639A4-6055-4EFB-BFCD-96E3315678FC}" dt="2022-06-16T16:40:33.360" v="260" actId="207"/>
          <ac:spMkLst>
            <pc:docMk/>
            <pc:sldMk cId="2567392406" sldId="396"/>
            <ac:spMk id="2" creationId="{EFE6BB92-CAC3-4D35-A64B-28DD5D7B9D48}"/>
          </ac:spMkLst>
        </pc:spChg>
        <pc:spChg chg="add mod">
          <ac:chgData name="JOSE DAVID CHACON MENDEZ" userId="2ce88095-ce4c-4136-b8da-0f8ac0a71fb2" providerId="ADAL" clId="{D75639A4-6055-4EFB-BFCD-96E3315678FC}" dt="2022-06-16T16:43:20.578" v="417" actId="21"/>
          <ac:spMkLst>
            <pc:docMk/>
            <pc:sldMk cId="2567392406" sldId="396"/>
            <ac:spMk id="5" creationId="{ACABDF00-7D0C-73D6-133E-2BB558F5D24B}"/>
          </ac:spMkLst>
        </pc:spChg>
        <pc:spChg chg="del">
          <ac:chgData name="JOSE DAVID CHACON MENDEZ" userId="2ce88095-ce4c-4136-b8da-0f8ac0a71fb2" providerId="ADAL" clId="{D75639A4-6055-4EFB-BFCD-96E3315678FC}" dt="2022-06-16T16:42:50.533" v="408" actId="21"/>
          <ac:spMkLst>
            <pc:docMk/>
            <pc:sldMk cId="2567392406" sldId="396"/>
            <ac:spMk id="9" creationId="{CE76BA66-9407-5B39-D579-2F53B9EF59D5}"/>
          </ac:spMkLst>
        </pc:spChg>
      </pc:sldChg>
      <pc:sldChg chg="modSp mod">
        <pc:chgData name="JOSE DAVID CHACON MENDEZ" userId="2ce88095-ce4c-4136-b8da-0f8ac0a71fb2" providerId="ADAL" clId="{D75639A4-6055-4EFB-BFCD-96E3315678FC}" dt="2022-06-16T16:36:45.559" v="245" actId="207"/>
        <pc:sldMkLst>
          <pc:docMk/>
          <pc:sldMk cId="3065809535" sldId="397"/>
        </pc:sldMkLst>
        <pc:spChg chg="mod">
          <ac:chgData name="JOSE DAVID CHACON MENDEZ" userId="2ce88095-ce4c-4136-b8da-0f8ac0a71fb2" providerId="ADAL" clId="{D75639A4-6055-4EFB-BFCD-96E3315678FC}" dt="2022-06-16T16:36:45.559" v="245" actId="207"/>
          <ac:spMkLst>
            <pc:docMk/>
            <pc:sldMk cId="3065809535" sldId="397"/>
            <ac:spMk id="2" creationId="{43875EDE-499C-EDFF-9FD6-AC09EBC57EDE}"/>
          </ac:spMkLst>
        </pc:spChg>
      </pc:sldChg>
      <pc:sldChg chg="del">
        <pc:chgData name="JOSE DAVID CHACON MENDEZ" userId="2ce88095-ce4c-4136-b8da-0f8ac0a71fb2" providerId="ADAL" clId="{D75639A4-6055-4EFB-BFCD-96E3315678FC}" dt="2022-06-16T16:35:50.137" v="237" actId="47"/>
        <pc:sldMkLst>
          <pc:docMk/>
          <pc:sldMk cId="1875502199" sldId="398"/>
        </pc:sldMkLst>
      </pc:sldChg>
      <pc:sldChg chg="addSp delSp modSp del mod">
        <pc:chgData name="JOSE DAVID CHACON MENDEZ" userId="2ce88095-ce4c-4136-b8da-0f8ac0a71fb2" providerId="ADAL" clId="{D75639A4-6055-4EFB-BFCD-96E3315678FC}" dt="2022-06-16T16:41:14.668" v="281" actId="47"/>
        <pc:sldMkLst>
          <pc:docMk/>
          <pc:sldMk cId="2674099039" sldId="399"/>
        </pc:sldMkLst>
        <pc:spChg chg="del">
          <ac:chgData name="JOSE DAVID CHACON MENDEZ" userId="2ce88095-ce4c-4136-b8da-0f8ac0a71fb2" providerId="ADAL" clId="{D75639A4-6055-4EFB-BFCD-96E3315678FC}" dt="2022-06-16T16:41:11.958" v="280" actId="21"/>
          <ac:spMkLst>
            <pc:docMk/>
            <pc:sldMk cId="2674099039" sldId="399"/>
            <ac:spMk id="3" creationId="{2CBACCD1-20DC-1B33-AE9E-18A1A31CD3A9}"/>
          </ac:spMkLst>
        </pc:spChg>
        <pc:spChg chg="add mod">
          <ac:chgData name="JOSE DAVID CHACON MENDEZ" userId="2ce88095-ce4c-4136-b8da-0f8ac0a71fb2" providerId="ADAL" clId="{D75639A4-6055-4EFB-BFCD-96E3315678FC}" dt="2022-06-16T16:41:11.958" v="280" actId="21"/>
          <ac:spMkLst>
            <pc:docMk/>
            <pc:sldMk cId="2674099039" sldId="399"/>
            <ac:spMk id="5" creationId="{360302AD-DA2E-6153-92B5-19B73F7B60A4}"/>
          </ac:spMkLst>
        </pc:spChg>
      </pc:sldChg>
      <pc:sldChg chg="del">
        <pc:chgData name="JOSE DAVID CHACON MENDEZ" userId="2ce88095-ce4c-4136-b8da-0f8ac0a71fb2" providerId="ADAL" clId="{D75639A4-6055-4EFB-BFCD-96E3315678FC}" dt="2022-06-16T16:41:50.082" v="300" actId="47"/>
        <pc:sldMkLst>
          <pc:docMk/>
          <pc:sldMk cId="397842370" sldId="400"/>
        </pc:sldMkLst>
      </pc:sldChg>
      <pc:sldChg chg="addSp delSp modSp del mod">
        <pc:chgData name="JOSE DAVID CHACON MENDEZ" userId="2ce88095-ce4c-4136-b8da-0f8ac0a71fb2" providerId="ADAL" clId="{D75639A4-6055-4EFB-BFCD-96E3315678FC}" dt="2022-06-16T16:42:28.901" v="373" actId="47"/>
        <pc:sldMkLst>
          <pc:docMk/>
          <pc:sldMk cId="1516658292" sldId="401"/>
        </pc:sldMkLst>
        <pc:spChg chg="del">
          <ac:chgData name="JOSE DAVID CHACON MENDEZ" userId="2ce88095-ce4c-4136-b8da-0f8ac0a71fb2" providerId="ADAL" clId="{D75639A4-6055-4EFB-BFCD-96E3315678FC}" dt="2022-06-16T16:42:16.562" v="367" actId="21"/>
          <ac:spMkLst>
            <pc:docMk/>
            <pc:sldMk cId="1516658292" sldId="401"/>
            <ac:spMk id="3" creationId="{F6829622-81EC-42F4-A12E-5B6061F74F11}"/>
          </ac:spMkLst>
        </pc:spChg>
        <pc:spChg chg="add mod">
          <ac:chgData name="JOSE DAVID CHACON MENDEZ" userId="2ce88095-ce4c-4136-b8da-0f8ac0a71fb2" providerId="ADAL" clId="{D75639A4-6055-4EFB-BFCD-96E3315678FC}" dt="2022-06-16T16:42:16.562" v="367" actId="21"/>
          <ac:spMkLst>
            <pc:docMk/>
            <pc:sldMk cId="1516658292" sldId="401"/>
            <ac:spMk id="5" creationId="{E4082E6F-B147-3A00-3E22-1DABAB862950}"/>
          </ac:spMkLst>
        </pc:spChg>
      </pc:sldChg>
      <pc:sldChg chg="modSp mod">
        <pc:chgData name="JOSE DAVID CHACON MENDEZ" userId="2ce88095-ce4c-4136-b8da-0f8ac0a71fb2" providerId="ADAL" clId="{D75639A4-6055-4EFB-BFCD-96E3315678FC}" dt="2022-06-16T16:36:57.534" v="247" actId="207"/>
        <pc:sldMkLst>
          <pc:docMk/>
          <pc:sldMk cId="2027133555" sldId="402"/>
        </pc:sldMkLst>
        <pc:spChg chg="mod">
          <ac:chgData name="JOSE DAVID CHACON MENDEZ" userId="2ce88095-ce4c-4136-b8da-0f8ac0a71fb2" providerId="ADAL" clId="{D75639A4-6055-4EFB-BFCD-96E3315678FC}" dt="2022-06-16T16:36:57.534" v="247" actId="207"/>
          <ac:spMkLst>
            <pc:docMk/>
            <pc:sldMk cId="2027133555" sldId="402"/>
            <ac:spMk id="2" creationId="{43875EDE-499C-EDFF-9FD6-AC09EBC57EDE}"/>
          </ac:spMkLst>
        </pc:spChg>
      </pc:sldChg>
      <pc:sldChg chg="del">
        <pc:chgData name="JOSE DAVID CHACON MENDEZ" userId="2ce88095-ce4c-4136-b8da-0f8ac0a71fb2" providerId="ADAL" clId="{D75639A4-6055-4EFB-BFCD-96E3315678FC}" dt="2022-06-16T16:44:51.081" v="439" actId="47"/>
        <pc:sldMkLst>
          <pc:docMk/>
          <pc:sldMk cId="2959174035" sldId="404"/>
        </pc:sldMkLst>
      </pc:sldChg>
      <pc:sldChg chg="del">
        <pc:chgData name="JOSE DAVID CHACON MENDEZ" userId="2ce88095-ce4c-4136-b8da-0f8ac0a71fb2" providerId="ADAL" clId="{D75639A4-6055-4EFB-BFCD-96E3315678FC}" dt="2022-06-16T16:44:01.122" v="427" actId="47"/>
        <pc:sldMkLst>
          <pc:docMk/>
          <pc:sldMk cId="602802553" sldId="405"/>
        </pc:sldMkLst>
      </pc:sldChg>
      <pc:sldChg chg="modSp mod">
        <pc:chgData name="JOSE DAVID CHACON MENDEZ" userId="2ce88095-ce4c-4136-b8da-0f8ac0a71fb2" providerId="ADAL" clId="{D75639A4-6055-4EFB-BFCD-96E3315678FC}" dt="2022-06-16T16:46:23.069" v="585" actId="20577"/>
        <pc:sldMkLst>
          <pc:docMk/>
          <pc:sldMk cId="3851400623" sldId="406"/>
        </pc:sldMkLst>
        <pc:spChg chg="mod">
          <ac:chgData name="JOSE DAVID CHACON MENDEZ" userId="2ce88095-ce4c-4136-b8da-0f8ac0a71fb2" providerId="ADAL" clId="{D75639A4-6055-4EFB-BFCD-96E3315678FC}" dt="2022-06-16T16:45:47.905" v="517" actId="20577"/>
          <ac:spMkLst>
            <pc:docMk/>
            <pc:sldMk cId="3851400623" sldId="406"/>
            <ac:spMk id="2" creationId="{43875EDE-499C-EDFF-9FD6-AC09EBC57EDE}"/>
          </ac:spMkLst>
        </pc:spChg>
        <pc:spChg chg="mod">
          <ac:chgData name="JOSE DAVID CHACON MENDEZ" userId="2ce88095-ce4c-4136-b8da-0f8ac0a71fb2" providerId="ADAL" clId="{D75639A4-6055-4EFB-BFCD-96E3315678FC}" dt="2022-06-16T16:46:23.069" v="585" actId="20577"/>
          <ac:spMkLst>
            <pc:docMk/>
            <pc:sldMk cId="3851400623" sldId="406"/>
            <ac:spMk id="8" creationId="{EC276CDC-EA22-9D7A-958F-B3EE73584711}"/>
          </ac:spMkLst>
        </pc:spChg>
      </pc:sldChg>
      <pc:sldChg chg="addSp delSp modSp add del mod">
        <pc:chgData name="JOSE DAVID CHACON MENDEZ" userId="2ce88095-ce4c-4136-b8da-0f8ac0a71fb2" providerId="ADAL" clId="{D75639A4-6055-4EFB-BFCD-96E3315678FC}" dt="2022-06-16T16:35:49.146" v="236" actId="47"/>
        <pc:sldMkLst>
          <pc:docMk/>
          <pc:sldMk cId="4131561081" sldId="407"/>
        </pc:sldMkLst>
        <pc:picChg chg="add del mod">
          <ac:chgData name="JOSE DAVID CHACON MENDEZ" userId="2ce88095-ce4c-4136-b8da-0f8ac0a71fb2" providerId="ADAL" clId="{D75639A4-6055-4EFB-BFCD-96E3315678FC}" dt="2022-06-16T16:25:46.354" v="5" actId="478"/>
          <ac:picMkLst>
            <pc:docMk/>
            <pc:sldMk cId="4131561081" sldId="407"/>
            <ac:picMk id="7" creationId="{D7828547-8064-E373-A206-37666FDE7B8D}"/>
          </ac:picMkLst>
        </pc:picChg>
        <pc:picChg chg="add del mod">
          <ac:chgData name="JOSE DAVID CHACON MENDEZ" userId="2ce88095-ce4c-4136-b8da-0f8ac0a71fb2" providerId="ADAL" clId="{D75639A4-6055-4EFB-BFCD-96E3315678FC}" dt="2022-06-16T16:32:09.800" v="183" actId="478"/>
          <ac:picMkLst>
            <pc:docMk/>
            <pc:sldMk cId="4131561081" sldId="407"/>
            <ac:picMk id="9" creationId="{67C70FFA-4D22-41D3-BEC3-EACCEEEB8BCF}"/>
          </ac:picMkLst>
        </pc:picChg>
      </pc:sldChg>
      <pc:sldChg chg="addSp modSp add mod">
        <pc:chgData name="JOSE DAVID CHACON MENDEZ" userId="2ce88095-ce4c-4136-b8da-0f8ac0a71fb2" providerId="ADAL" clId="{D75639A4-6055-4EFB-BFCD-96E3315678FC}" dt="2022-06-16T18:54:48.727" v="1148" actId="1076"/>
        <pc:sldMkLst>
          <pc:docMk/>
          <pc:sldMk cId="3897769178" sldId="408"/>
        </pc:sldMkLst>
        <pc:spChg chg="mod">
          <ac:chgData name="JOSE DAVID CHACON MENDEZ" userId="2ce88095-ce4c-4136-b8da-0f8ac0a71fb2" providerId="ADAL" clId="{D75639A4-6055-4EFB-BFCD-96E3315678FC}" dt="2022-06-16T16:35:32.908" v="234" actId="14100"/>
          <ac:spMkLst>
            <pc:docMk/>
            <pc:sldMk cId="3897769178" sldId="408"/>
            <ac:spMk id="2" creationId="{0A56D140-442C-D88A-0A11-F7E963D1285C}"/>
          </ac:spMkLst>
        </pc:spChg>
        <pc:spChg chg="add mod">
          <ac:chgData name="JOSE DAVID CHACON MENDEZ" userId="2ce88095-ce4c-4136-b8da-0f8ac0a71fb2" providerId="ADAL" clId="{D75639A4-6055-4EFB-BFCD-96E3315678FC}" dt="2022-06-16T16:35:28.948" v="233" actId="1076"/>
          <ac:spMkLst>
            <pc:docMk/>
            <pc:sldMk cId="3897769178" sldId="408"/>
            <ac:spMk id="6" creationId="{C541ABE4-C2B0-8360-7ADA-9EFF22BBA9D3}"/>
          </ac:spMkLst>
        </pc:spChg>
        <pc:spChg chg="mod">
          <ac:chgData name="JOSE DAVID CHACON MENDEZ" userId="2ce88095-ce4c-4136-b8da-0f8ac0a71fb2" providerId="ADAL" clId="{D75639A4-6055-4EFB-BFCD-96E3315678FC}" dt="2022-06-16T18:54:48.727" v="1148" actId="1076"/>
          <ac:spMkLst>
            <pc:docMk/>
            <pc:sldMk cId="3897769178" sldId="408"/>
            <ac:spMk id="9" creationId="{58BEC0DB-8B55-CD51-F22B-2434222FD13E}"/>
          </ac:spMkLst>
        </pc:spChg>
        <pc:spChg chg="mod">
          <ac:chgData name="JOSE DAVID CHACON MENDEZ" userId="2ce88095-ce4c-4136-b8da-0f8ac0a71fb2" providerId="ADAL" clId="{D75639A4-6055-4EFB-BFCD-96E3315678FC}" dt="2022-06-16T18:54:41.508" v="1147" actId="1076"/>
          <ac:spMkLst>
            <pc:docMk/>
            <pc:sldMk cId="3897769178" sldId="408"/>
            <ac:spMk id="12" creationId="{B17CD2A4-8DE7-E274-1822-3466309B116F}"/>
          </ac:spMkLst>
        </pc:spChg>
        <pc:picChg chg="mod">
          <ac:chgData name="JOSE DAVID CHACON MENDEZ" userId="2ce88095-ce4c-4136-b8da-0f8ac0a71fb2" providerId="ADAL" clId="{D75639A4-6055-4EFB-BFCD-96E3315678FC}" dt="2022-06-16T16:35:41.381" v="235" actId="1076"/>
          <ac:picMkLst>
            <pc:docMk/>
            <pc:sldMk cId="3897769178" sldId="408"/>
            <ac:picMk id="10" creationId="{B23B52E0-D3A2-223B-7A0D-E6286EF18BEA}"/>
          </ac:picMkLst>
        </pc:picChg>
      </pc:sldChg>
      <pc:sldChg chg="addSp delSp modSp add mod">
        <pc:chgData name="JOSE DAVID CHACON MENDEZ" userId="2ce88095-ce4c-4136-b8da-0f8ac0a71fb2" providerId="ADAL" clId="{D75639A4-6055-4EFB-BFCD-96E3315678FC}" dt="2022-06-16T19:02:31.571" v="1674" actId="478"/>
        <pc:sldMkLst>
          <pc:docMk/>
          <pc:sldMk cId="1799516996" sldId="409"/>
        </pc:sldMkLst>
        <pc:spChg chg="mod">
          <ac:chgData name="JOSE DAVID CHACON MENDEZ" userId="2ce88095-ce4c-4136-b8da-0f8ac0a71fb2" providerId="ADAL" clId="{D75639A4-6055-4EFB-BFCD-96E3315678FC}" dt="2022-06-16T16:41:08.204" v="279" actId="20577"/>
          <ac:spMkLst>
            <pc:docMk/>
            <pc:sldMk cId="1799516996" sldId="409"/>
            <ac:spMk id="2" creationId="{4A3D5B30-22D9-B09C-C174-21B5AE5C49A5}"/>
          </ac:spMkLst>
        </pc:spChg>
        <pc:spChg chg="add del mod">
          <ac:chgData name="JOSE DAVID CHACON MENDEZ" userId="2ce88095-ce4c-4136-b8da-0f8ac0a71fb2" providerId="ADAL" clId="{D75639A4-6055-4EFB-BFCD-96E3315678FC}" dt="2022-06-16T19:02:31.571" v="1674" actId="478"/>
          <ac:spMkLst>
            <pc:docMk/>
            <pc:sldMk cId="1799516996" sldId="409"/>
            <ac:spMk id="4" creationId="{FCA63006-BB05-4F91-994F-D3525F5F4235}"/>
          </ac:spMkLst>
        </pc:spChg>
        <pc:spChg chg="del">
          <ac:chgData name="JOSE DAVID CHACON MENDEZ" userId="2ce88095-ce4c-4136-b8da-0f8ac0a71fb2" providerId="ADAL" clId="{D75639A4-6055-4EFB-BFCD-96E3315678FC}" dt="2022-06-16T16:41:18.993" v="282" actId="478"/>
          <ac:spMkLst>
            <pc:docMk/>
            <pc:sldMk cId="1799516996" sldId="409"/>
            <ac:spMk id="5" creationId="{A7A01739-431F-45E5-00D4-5BAB173A08A8}"/>
          </ac:spMkLst>
        </pc:spChg>
        <pc:spChg chg="add del mod">
          <ac:chgData name="JOSE DAVID CHACON MENDEZ" userId="2ce88095-ce4c-4136-b8da-0f8ac0a71fb2" providerId="ADAL" clId="{D75639A4-6055-4EFB-BFCD-96E3315678FC}" dt="2022-06-16T19:02:23.603" v="1672" actId="478"/>
          <ac:spMkLst>
            <pc:docMk/>
            <pc:sldMk cId="1799516996" sldId="409"/>
            <ac:spMk id="7" creationId="{A43B0735-1577-49C6-9483-A79901E17672}"/>
          </ac:spMkLst>
        </pc:spChg>
        <pc:spChg chg="add mod">
          <ac:chgData name="JOSE DAVID CHACON MENDEZ" userId="2ce88095-ce4c-4136-b8da-0f8ac0a71fb2" providerId="ADAL" clId="{D75639A4-6055-4EFB-BFCD-96E3315678FC}" dt="2022-06-16T19:02:18.541" v="1669" actId="20577"/>
          <ac:spMkLst>
            <pc:docMk/>
            <pc:sldMk cId="1799516996" sldId="409"/>
            <ac:spMk id="8" creationId="{8E6592C5-B848-12DB-62D6-F6B2DF6A2705}"/>
          </ac:spMkLst>
        </pc:spChg>
      </pc:sldChg>
      <pc:sldChg chg="addSp delSp modSp add mod">
        <pc:chgData name="JOSE DAVID CHACON MENDEZ" userId="2ce88095-ce4c-4136-b8da-0f8ac0a71fb2" providerId="ADAL" clId="{D75639A4-6055-4EFB-BFCD-96E3315678FC}" dt="2022-06-16T19:04:00.701" v="1904" actId="478"/>
        <pc:sldMkLst>
          <pc:docMk/>
          <pc:sldMk cId="1739054945" sldId="410"/>
        </pc:sldMkLst>
        <pc:spChg chg="mod">
          <ac:chgData name="JOSE DAVID CHACON MENDEZ" userId="2ce88095-ce4c-4136-b8da-0f8ac0a71fb2" providerId="ADAL" clId="{D75639A4-6055-4EFB-BFCD-96E3315678FC}" dt="2022-06-16T16:41:30.422" v="296" actId="20577"/>
          <ac:spMkLst>
            <pc:docMk/>
            <pc:sldMk cId="1739054945" sldId="410"/>
            <ac:spMk id="2" creationId="{4A3D5B30-22D9-B09C-C174-21B5AE5C49A5}"/>
          </ac:spMkLst>
        </pc:spChg>
        <pc:spChg chg="add del mod">
          <ac:chgData name="JOSE DAVID CHACON MENDEZ" userId="2ce88095-ce4c-4136-b8da-0f8ac0a71fb2" providerId="ADAL" clId="{D75639A4-6055-4EFB-BFCD-96E3315678FC}" dt="2022-06-16T16:41:44.254" v="298" actId="478"/>
          <ac:spMkLst>
            <pc:docMk/>
            <pc:sldMk cId="1739054945" sldId="410"/>
            <ac:spMk id="4" creationId="{EF890451-6F4A-F2A3-4B84-ED459E516F16}"/>
          </ac:spMkLst>
        </pc:spChg>
        <pc:spChg chg="del">
          <ac:chgData name="JOSE DAVID CHACON MENDEZ" userId="2ce88095-ce4c-4136-b8da-0f8ac0a71fb2" providerId="ADAL" clId="{D75639A4-6055-4EFB-BFCD-96E3315678FC}" dt="2022-06-16T16:41:33.467" v="297" actId="478"/>
          <ac:spMkLst>
            <pc:docMk/>
            <pc:sldMk cId="1739054945" sldId="410"/>
            <ac:spMk id="7" creationId="{A43B0735-1577-49C6-9483-A79901E17672}"/>
          </ac:spMkLst>
        </pc:spChg>
        <pc:spChg chg="add del mod">
          <ac:chgData name="JOSE DAVID CHACON MENDEZ" userId="2ce88095-ce4c-4136-b8da-0f8ac0a71fb2" providerId="ADAL" clId="{D75639A4-6055-4EFB-BFCD-96E3315678FC}" dt="2022-06-16T19:03:55.776" v="1902" actId="478"/>
          <ac:spMkLst>
            <pc:docMk/>
            <pc:sldMk cId="1739054945" sldId="410"/>
            <ac:spMk id="8" creationId="{FAA176C5-89B0-C2BD-0B95-921A053BABB2}"/>
          </ac:spMkLst>
        </pc:spChg>
        <pc:spChg chg="add mod">
          <ac:chgData name="JOSE DAVID CHACON MENDEZ" userId="2ce88095-ce4c-4136-b8da-0f8ac0a71fb2" providerId="ADAL" clId="{D75639A4-6055-4EFB-BFCD-96E3315678FC}" dt="2022-06-16T19:03:53.725" v="1901" actId="313"/>
          <ac:spMkLst>
            <pc:docMk/>
            <pc:sldMk cId="1739054945" sldId="410"/>
            <ac:spMk id="9" creationId="{96163AD2-7EC2-7B8B-6BD2-F2AB1135CA72}"/>
          </ac:spMkLst>
        </pc:spChg>
        <pc:spChg chg="add del mod">
          <ac:chgData name="JOSE DAVID CHACON MENDEZ" userId="2ce88095-ce4c-4136-b8da-0f8ac0a71fb2" providerId="ADAL" clId="{D75639A4-6055-4EFB-BFCD-96E3315678FC}" dt="2022-06-16T19:04:00.701" v="1904" actId="478"/>
          <ac:spMkLst>
            <pc:docMk/>
            <pc:sldMk cId="1739054945" sldId="410"/>
            <ac:spMk id="10" creationId="{D32C5F39-7F52-D738-F54F-80FDA73C9645}"/>
          </ac:spMkLst>
        </pc:spChg>
      </pc:sldChg>
      <pc:sldChg chg="addSp delSp modSp add mod">
        <pc:chgData name="JOSE DAVID CHACON MENDEZ" userId="2ce88095-ce4c-4136-b8da-0f8ac0a71fb2" providerId="ADAL" clId="{D75639A4-6055-4EFB-BFCD-96E3315678FC}" dt="2022-06-16T16:42:25.047" v="372"/>
        <pc:sldMkLst>
          <pc:docMk/>
          <pc:sldMk cId="2512731092" sldId="411"/>
        </pc:sldMkLst>
        <pc:spChg chg="mod">
          <ac:chgData name="JOSE DAVID CHACON MENDEZ" userId="2ce88095-ce4c-4136-b8da-0f8ac0a71fb2" providerId="ADAL" clId="{D75639A4-6055-4EFB-BFCD-96E3315678FC}" dt="2022-06-16T16:42:11.995" v="366" actId="20577"/>
          <ac:spMkLst>
            <pc:docMk/>
            <pc:sldMk cId="2512731092" sldId="411"/>
            <ac:spMk id="2" creationId="{4A3D5B30-22D9-B09C-C174-21B5AE5C49A5}"/>
          </ac:spMkLst>
        </pc:spChg>
        <pc:spChg chg="add del mod">
          <ac:chgData name="JOSE DAVID CHACON MENDEZ" userId="2ce88095-ce4c-4136-b8da-0f8ac0a71fb2" providerId="ADAL" clId="{D75639A4-6055-4EFB-BFCD-96E3315678FC}" dt="2022-06-16T16:42:24.440" v="371" actId="478"/>
          <ac:spMkLst>
            <pc:docMk/>
            <pc:sldMk cId="2512731092" sldId="411"/>
            <ac:spMk id="4" creationId="{A21FC7DB-ECE7-7DB1-A2D6-ECC1ACE4EEE1}"/>
          </ac:spMkLst>
        </pc:spChg>
        <pc:spChg chg="add del mod">
          <ac:chgData name="JOSE DAVID CHACON MENDEZ" userId="2ce88095-ce4c-4136-b8da-0f8ac0a71fb2" providerId="ADAL" clId="{D75639A4-6055-4EFB-BFCD-96E3315678FC}" dt="2022-06-16T16:42:22.768" v="370"/>
          <ac:spMkLst>
            <pc:docMk/>
            <pc:sldMk cId="2512731092" sldId="411"/>
            <ac:spMk id="7" creationId="{4FA53FDF-9546-74BF-D537-F2A716E6F8BC}"/>
          </ac:spMkLst>
        </pc:spChg>
        <pc:spChg chg="del">
          <ac:chgData name="JOSE DAVID CHACON MENDEZ" userId="2ce88095-ce4c-4136-b8da-0f8ac0a71fb2" providerId="ADAL" clId="{D75639A4-6055-4EFB-BFCD-96E3315678FC}" dt="2022-06-16T16:42:20.972" v="368" actId="478"/>
          <ac:spMkLst>
            <pc:docMk/>
            <pc:sldMk cId="2512731092" sldId="411"/>
            <ac:spMk id="8" creationId="{FAA176C5-89B0-C2BD-0B95-921A053BABB2}"/>
          </ac:spMkLst>
        </pc:spChg>
        <pc:spChg chg="add mod">
          <ac:chgData name="JOSE DAVID CHACON MENDEZ" userId="2ce88095-ce4c-4136-b8da-0f8ac0a71fb2" providerId="ADAL" clId="{D75639A4-6055-4EFB-BFCD-96E3315678FC}" dt="2022-06-16T16:42:25.047" v="372"/>
          <ac:spMkLst>
            <pc:docMk/>
            <pc:sldMk cId="2512731092" sldId="411"/>
            <ac:spMk id="9" creationId="{8EFD5012-085D-7295-21CF-B5730EA34EDB}"/>
          </ac:spMkLst>
        </pc:spChg>
      </pc:sldChg>
      <pc:sldChg chg="addSp delSp modSp add mod">
        <pc:chgData name="JOSE DAVID CHACON MENDEZ" userId="2ce88095-ce4c-4136-b8da-0f8ac0a71fb2" providerId="ADAL" clId="{D75639A4-6055-4EFB-BFCD-96E3315678FC}" dt="2022-06-16T18:58:16.252" v="1404" actId="20577"/>
        <pc:sldMkLst>
          <pc:docMk/>
          <pc:sldMk cId="2769979312" sldId="412"/>
        </pc:sldMkLst>
        <pc:spChg chg="mod">
          <ac:chgData name="JOSE DAVID CHACON MENDEZ" userId="2ce88095-ce4c-4136-b8da-0f8ac0a71fb2" providerId="ADAL" clId="{D75639A4-6055-4EFB-BFCD-96E3315678FC}" dt="2022-06-16T16:42:43.865" v="407" actId="20577"/>
          <ac:spMkLst>
            <pc:docMk/>
            <pc:sldMk cId="2769979312" sldId="412"/>
            <ac:spMk id="2" creationId="{4A3D5B30-22D9-B09C-C174-21B5AE5C49A5}"/>
          </ac:spMkLst>
        </pc:spChg>
        <pc:spChg chg="add del mod">
          <ac:chgData name="JOSE DAVID CHACON MENDEZ" userId="2ce88095-ce4c-4136-b8da-0f8ac0a71fb2" providerId="ADAL" clId="{D75639A4-6055-4EFB-BFCD-96E3315678FC}" dt="2022-06-16T16:42:55.610" v="410" actId="478"/>
          <ac:spMkLst>
            <pc:docMk/>
            <pc:sldMk cId="2769979312" sldId="412"/>
            <ac:spMk id="4" creationId="{5170C1BB-6DD4-8D3A-F823-6CB3AA133AEA}"/>
          </ac:spMkLst>
        </pc:spChg>
        <pc:spChg chg="del">
          <ac:chgData name="JOSE DAVID CHACON MENDEZ" userId="2ce88095-ce4c-4136-b8da-0f8ac0a71fb2" providerId="ADAL" clId="{D75639A4-6055-4EFB-BFCD-96E3315678FC}" dt="2022-06-16T16:42:53.349" v="409" actId="478"/>
          <ac:spMkLst>
            <pc:docMk/>
            <pc:sldMk cId="2769979312" sldId="412"/>
            <ac:spMk id="7" creationId="{A43B0735-1577-49C6-9483-A79901E17672}"/>
          </ac:spMkLst>
        </pc:spChg>
        <pc:spChg chg="add del mod">
          <ac:chgData name="JOSE DAVID CHACON MENDEZ" userId="2ce88095-ce4c-4136-b8da-0f8ac0a71fb2" providerId="ADAL" clId="{D75639A4-6055-4EFB-BFCD-96E3315678FC}" dt="2022-06-16T16:43:05.798" v="414" actId="21"/>
          <ac:spMkLst>
            <pc:docMk/>
            <pc:sldMk cId="2769979312" sldId="412"/>
            <ac:spMk id="8" creationId="{A173E1CD-FCDC-7638-D439-22175D4D476B}"/>
          </ac:spMkLst>
        </pc:spChg>
        <pc:spChg chg="add mod">
          <ac:chgData name="JOSE DAVID CHACON MENDEZ" userId="2ce88095-ce4c-4136-b8da-0f8ac0a71fb2" providerId="ADAL" clId="{D75639A4-6055-4EFB-BFCD-96E3315678FC}" dt="2022-06-16T18:58:16.252" v="1404" actId="20577"/>
          <ac:spMkLst>
            <pc:docMk/>
            <pc:sldMk cId="2769979312" sldId="412"/>
            <ac:spMk id="9" creationId="{09D37389-A278-39E2-A08F-295EA7E30DCD}"/>
          </ac:spMkLst>
        </pc:spChg>
      </pc:sldChg>
      <pc:sldChg chg="modSp add mod">
        <pc:chgData name="JOSE DAVID CHACON MENDEZ" userId="2ce88095-ce4c-4136-b8da-0f8ac0a71fb2" providerId="ADAL" clId="{D75639A4-6055-4EFB-BFCD-96E3315678FC}" dt="2022-06-16T16:43:43.253" v="424" actId="20577"/>
        <pc:sldMkLst>
          <pc:docMk/>
          <pc:sldMk cId="716622307" sldId="413"/>
        </pc:sldMkLst>
        <pc:spChg chg="mod">
          <ac:chgData name="JOSE DAVID CHACON MENDEZ" userId="2ce88095-ce4c-4136-b8da-0f8ac0a71fb2" providerId="ADAL" clId="{D75639A4-6055-4EFB-BFCD-96E3315678FC}" dt="2022-06-16T16:43:43.253" v="424" actId="20577"/>
          <ac:spMkLst>
            <pc:docMk/>
            <pc:sldMk cId="716622307" sldId="413"/>
            <ac:spMk id="9" creationId="{09D37389-A278-39E2-A08F-295EA7E30DCD}"/>
          </ac:spMkLst>
        </pc:spChg>
      </pc:sldChg>
      <pc:sldChg chg="addSp delSp modSp add mod">
        <pc:chgData name="JOSE DAVID CHACON MENDEZ" userId="2ce88095-ce4c-4136-b8da-0f8ac0a71fb2" providerId="ADAL" clId="{D75639A4-6055-4EFB-BFCD-96E3315678FC}" dt="2022-06-16T16:44:38.461" v="434" actId="1076"/>
        <pc:sldMkLst>
          <pc:docMk/>
          <pc:sldMk cId="326129055" sldId="414"/>
        </pc:sldMkLst>
        <pc:spChg chg="add mod">
          <ac:chgData name="JOSE DAVID CHACON MENDEZ" userId="2ce88095-ce4c-4136-b8da-0f8ac0a71fb2" providerId="ADAL" clId="{D75639A4-6055-4EFB-BFCD-96E3315678FC}" dt="2022-06-16T16:44:16.278" v="431" actId="1076"/>
          <ac:spMkLst>
            <pc:docMk/>
            <pc:sldMk cId="326129055" sldId="414"/>
            <ac:spMk id="5" creationId="{2323EEC5-F7B0-7149-1F4B-711BF96DD0D4}"/>
          </ac:spMkLst>
        </pc:spChg>
        <pc:spChg chg="add mod">
          <ac:chgData name="JOSE DAVID CHACON MENDEZ" userId="2ce88095-ce4c-4136-b8da-0f8ac0a71fb2" providerId="ADAL" clId="{D75639A4-6055-4EFB-BFCD-96E3315678FC}" dt="2022-06-16T16:44:38.461" v="434" actId="1076"/>
          <ac:spMkLst>
            <pc:docMk/>
            <pc:sldMk cId="326129055" sldId="414"/>
            <ac:spMk id="7" creationId="{6ECF663C-4B50-C568-081B-55566D310BC1}"/>
          </ac:spMkLst>
        </pc:spChg>
        <pc:spChg chg="del mod">
          <ac:chgData name="JOSE DAVID CHACON MENDEZ" userId="2ce88095-ce4c-4136-b8da-0f8ac0a71fb2" providerId="ADAL" clId="{D75639A4-6055-4EFB-BFCD-96E3315678FC}" dt="2022-06-16T16:44:30.922" v="433" actId="478"/>
          <ac:spMkLst>
            <pc:docMk/>
            <pc:sldMk cId="326129055" sldId="414"/>
            <ac:spMk id="9" creationId="{09D37389-A278-39E2-A08F-295EA7E30DCD}"/>
          </ac:spMkLst>
        </pc:spChg>
      </pc:sldChg>
      <pc:sldChg chg="add ord">
        <pc:chgData name="JOSE DAVID CHACON MENDEZ" userId="2ce88095-ce4c-4136-b8da-0f8ac0a71fb2" providerId="ADAL" clId="{D75639A4-6055-4EFB-BFCD-96E3315678FC}" dt="2022-06-16T16:44:45.160" v="436"/>
        <pc:sldMkLst>
          <pc:docMk/>
          <pc:sldMk cId="3284472625" sldId="415"/>
        </pc:sldMkLst>
      </pc:sldChg>
      <pc:sldChg chg="add">
        <pc:chgData name="JOSE DAVID CHACON MENDEZ" userId="2ce88095-ce4c-4136-b8da-0f8ac0a71fb2" providerId="ADAL" clId="{D75639A4-6055-4EFB-BFCD-96E3315678FC}" dt="2022-06-16T16:44:47.896" v="437"/>
        <pc:sldMkLst>
          <pc:docMk/>
          <pc:sldMk cId="3246942354" sldId="416"/>
        </pc:sldMkLst>
      </pc:sldChg>
      <pc:sldChg chg="modSp add mod ord">
        <pc:chgData name="JOSE DAVID CHACON MENDEZ" userId="2ce88095-ce4c-4136-b8da-0f8ac0a71fb2" providerId="ADAL" clId="{D75639A4-6055-4EFB-BFCD-96E3315678FC}" dt="2022-06-17T15:54:14.720" v="1905" actId="20577"/>
        <pc:sldMkLst>
          <pc:docMk/>
          <pc:sldMk cId="3030937449" sldId="417"/>
        </pc:sldMkLst>
        <pc:spChg chg="mod">
          <ac:chgData name="JOSE DAVID CHACON MENDEZ" userId="2ce88095-ce4c-4136-b8da-0f8ac0a71fb2" providerId="ADAL" clId="{D75639A4-6055-4EFB-BFCD-96E3315678FC}" dt="2022-06-16T16:45:09.818" v="456" actId="20577"/>
          <ac:spMkLst>
            <pc:docMk/>
            <pc:sldMk cId="3030937449" sldId="417"/>
            <ac:spMk id="2" creationId="{4A3D5B30-22D9-B09C-C174-21B5AE5C49A5}"/>
          </ac:spMkLst>
        </pc:spChg>
        <pc:spChg chg="mod">
          <ac:chgData name="JOSE DAVID CHACON MENDEZ" userId="2ce88095-ce4c-4136-b8da-0f8ac0a71fb2" providerId="ADAL" clId="{D75639A4-6055-4EFB-BFCD-96E3315678FC}" dt="2022-06-17T15:54:14.720" v="1905" actId="20577"/>
          <ac:spMkLst>
            <pc:docMk/>
            <pc:sldMk cId="3030937449" sldId="417"/>
            <ac:spMk id="9" creationId="{09D37389-A278-39E2-A08F-295EA7E30DCD}"/>
          </ac:spMkLst>
        </pc:spChg>
      </pc:sldChg>
      <pc:sldChg chg="add del">
        <pc:chgData name="JOSE DAVID CHACON MENDEZ" userId="2ce88095-ce4c-4136-b8da-0f8ac0a71fb2" providerId="ADAL" clId="{D75639A4-6055-4EFB-BFCD-96E3315678FC}" dt="2022-06-16T16:45:00.811" v="441"/>
        <pc:sldMkLst>
          <pc:docMk/>
          <pc:sldMk cId="3538014006" sldId="417"/>
        </pc:sldMkLst>
      </pc:sldChg>
      <pc:sldChg chg="modSp add mod">
        <pc:chgData name="JOSE DAVID CHACON MENDEZ" userId="2ce88095-ce4c-4136-b8da-0f8ac0a71fb2" providerId="ADAL" clId="{D75639A4-6055-4EFB-BFCD-96E3315678FC}" dt="2022-06-16T16:48:37.869" v="1144" actId="20577"/>
        <pc:sldMkLst>
          <pc:docMk/>
          <pc:sldMk cId="946555297" sldId="418"/>
        </pc:sldMkLst>
        <pc:spChg chg="mod">
          <ac:chgData name="JOSE DAVID CHACON MENDEZ" userId="2ce88095-ce4c-4136-b8da-0f8ac0a71fb2" providerId="ADAL" clId="{D75639A4-6055-4EFB-BFCD-96E3315678FC}" dt="2022-06-16T16:48:16.319" v="1041" actId="20577"/>
          <ac:spMkLst>
            <pc:docMk/>
            <pc:sldMk cId="946555297" sldId="418"/>
            <ac:spMk id="2" creationId="{4A3D5B30-22D9-B09C-C174-21B5AE5C49A5}"/>
          </ac:spMkLst>
        </pc:spChg>
        <pc:spChg chg="mod">
          <ac:chgData name="JOSE DAVID CHACON MENDEZ" userId="2ce88095-ce4c-4136-b8da-0f8ac0a71fb2" providerId="ADAL" clId="{D75639A4-6055-4EFB-BFCD-96E3315678FC}" dt="2022-06-16T16:48:37.869" v="1144" actId="20577"/>
          <ac:spMkLst>
            <pc:docMk/>
            <pc:sldMk cId="946555297" sldId="418"/>
            <ac:spMk id="9" creationId="{09D37389-A278-39E2-A08F-295EA7E30DCD}"/>
          </ac:spMkLst>
        </pc:spChg>
      </pc:sldChg>
      <pc:sldChg chg="new del">
        <pc:chgData name="JOSE DAVID CHACON MENDEZ" userId="2ce88095-ce4c-4136-b8da-0f8ac0a71fb2" providerId="ADAL" clId="{D75639A4-6055-4EFB-BFCD-96E3315678FC}" dt="2022-06-17T15:54:19.415" v="1906" actId="47"/>
        <pc:sldMkLst>
          <pc:docMk/>
          <pc:sldMk cId="1565529478" sldId="419"/>
        </pc:sldMkLst>
      </pc:sldChg>
      <pc:sldMasterChg chg="del delSldLayout">
        <pc:chgData name="JOSE DAVID CHACON MENDEZ" userId="2ce88095-ce4c-4136-b8da-0f8ac0a71fb2" providerId="ADAL" clId="{D75639A4-6055-4EFB-BFCD-96E3315678FC}" dt="2022-06-16T16:21:07.140" v="0" actId="47"/>
        <pc:sldMasterMkLst>
          <pc:docMk/>
          <pc:sldMasterMk cId="1053863032" sldId="2147483678"/>
        </pc:sldMasterMkLst>
        <pc:sldLayoutChg chg="del">
          <pc:chgData name="JOSE DAVID CHACON MENDEZ" userId="2ce88095-ce4c-4136-b8da-0f8ac0a71fb2" providerId="ADAL" clId="{D75639A4-6055-4EFB-BFCD-96E3315678FC}" dt="2022-06-16T16:21:07.140" v="0" actId="47"/>
          <pc:sldLayoutMkLst>
            <pc:docMk/>
            <pc:sldMasterMk cId="1053863032" sldId="2147483678"/>
            <pc:sldLayoutMk cId="57743024" sldId="2147483679"/>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2937447411" sldId="2147483680"/>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512473727" sldId="2147483681"/>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3476886364" sldId="2147483682"/>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567089128" sldId="2147483683"/>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1625062561" sldId="2147483684"/>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1729810647" sldId="2147483685"/>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1297003666" sldId="2147483686"/>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1216888351" sldId="2147483687"/>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4272863001" sldId="2147483688"/>
          </pc:sldLayoutMkLst>
        </pc:sldLayoutChg>
        <pc:sldLayoutChg chg="del">
          <pc:chgData name="JOSE DAVID CHACON MENDEZ" userId="2ce88095-ce4c-4136-b8da-0f8ac0a71fb2" providerId="ADAL" clId="{D75639A4-6055-4EFB-BFCD-96E3315678FC}" dt="2022-06-16T16:21:07.140" v="0" actId="47"/>
          <pc:sldLayoutMkLst>
            <pc:docMk/>
            <pc:sldMasterMk cId="1053863032" sldId="2147483678"/>
            <pc:sldLayoutMk cId="288455772" sldId="214748368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DF5DBD-CF13-45B7-B984-83A8DAA318E9}" type="doc">
      <dgm:prSet loTypeId="urn:microsoft.com/office/officeart/2005/8/layout/hList6" loCatId="list" qsTypeId="urn:microsoft.com/office/officeart/2005/8/quickstyle/simple1" qsCatId="simple" csTypeId="urn:microsoft.com/office/officeart/2005/8/colors/accent0_1" csCatId="mainScheme" phldr="1"/>
      <dgm:spPr/>
      <dgm:t>
        <a:bodyPr/>
        <a:lstStyle/>
        <a:p>
          <a:endParaRPr lang="es-CR"/>
        </a:p>
      </dgm:t>
    </dgm:pt>
    <dgm:pt modelId="{DE860AF0-CD7B-4D4C-B340-56DEE66048A6}">
      <dgm:prSet phldrT="[Texto]"/>
      <dgm:spPr>
        <a:ln w="28575">
          <a:solidFill>
            <a:srgbClr val="A42526"/>
          </a:solidFill>
        </a:ln>
      </dgm:spPr>
      <dgm:t>
        <a:bodyPr/>
        <a:lstStyle/>
        <a:p>
          <a:r>
            <a:rPr lang="es-MX" dirty="0"/>
            <a:t>Utilidad</a:t>
          </a:r>
          <a:endParaRPr lang="es-CR" dirty="0"/>
        </a:p>
      </dgm:t>
    </dgm:pt>
    <dgm:pt modelId="{BF1DBDE8-FC9D-42FE-9D59-CFED981984E7}" type="parTrans" cxnId="{9687AA49-1203-4830-87C0-2CA938BAC88C}">
      <dgm:prSet/>
      <dgm:spPr/>
      <dgm:t>
        <a:bodyPr/>
        <a:lstStyle/>
        <a:p>
          <a:endParaRPr lang="es-CR"/>
        </a:p>
      </dgm:t>
    </dgm:pt>
    <dgm:pt modelId="{565F0877-4001-4E18-AB85-E14BB0BD74C2}" type="sibTrans" cxnId="{9687AA49-1203-4830-87C0-2CA938BAC88C}">
      <dgm:prSet/>
      <dgm:spPr/>
      <dgm:t>
        <a:bodyPr/>
        <a:lstStyle/>
        <a:p>
          <a:endParaRPr lang="es-CR"/>
        </a:p>
      </dgm:t>
    </dgm:pt>
    <dgm:pt modelId="{1AC4360C-E83B-40ED-B9F5-8B793E2E80C7}">
      <dgm:prSet phldrT="[Texto]"/>
      <dgm:spPr>
        <a:ln w="28575">
          <a:solidFill>
            <a:srgbClr val="A50021"/>
          </a:solidFill>
        </a:ln>
      </dgm:spPr>
      <dgm:t>
        <a:bodyPr/>
        <a:lstStyle/>
        <a:p>
          <a:r>
            <a:rPr lang="es-MX" dirty="0"/>
            <a:t>Conveniencia </a:t>
          </a:r>
          <a:endParaRPr lang="es-CR" dirty="0"/>
        </a:p>
      </dgm:t>
    </dgm:pt>
    <dgm:pt modelId="{2098C68D-88A0-4324-8E4F-53CF99022657}" type="parTrans" cxnId="{618AC7E1-41CC-43CA-B3BC-031FE0738E72}">
      <dgm:prSet/>
      <dgm:spPr/>
      <dgm:t>
        <a:bodyPr/>
        <a:lstStyle/>
        <a:p>
          <a:endParaRPr lang="es-CR"/>
        </a:p>
      </dgm:t>
    </dgm:pt>
    <dgm:pt modelId="{567DFAAC-1CAE-4F57-855C-46CDE22109FD}" type="sibTrans" cxnId="{618AC7E1-41CC-43CA-B3BC-031FE0738E72}">
      <dgm:prSet/>
      <dgm:spPr/>
      <dgm:t>
        <a:bodyPr/>
        <a:lstStyle/>
        <a:p>
          <a:endParaRPr lang="es-CR"/>
        </a:p>
      </dgm:t>
    </dgm:pt>
    <dgm:pt modelId="{BFBA4B2E-537A-42B9-A750-0529C7A12109}">
      <dgm:prSet phldrT="[Texto]"/>
      <dgm:spPr>
        <a:ln w="28575">
          <a:solidFill>
            <a:srgbClr val="A50021"/>
          </a:solidFill>
        </a:ln>
      </dgm:spPr>
      <dgm:t>
        <a:bodyPr/>
        <a:lstStyle/>
        <a:p>
          <a:r>
            <a:rPr lang="es-MX" dirty="0"/>
            <a:t>Relevancia Social</a:t>
          </a:r>
          <a:endParaRPr lang="es-CR" dirty="0"/>
        </a:p>
      </dgm:t>
    </dgm:pt>
    <dgm:pt modelId="{B9BEC902-ED2B-43FA-A667-0B6556E6E4A0}" type="parTrans" cxnId="{F13FD94B-3919-4776-A32B-21D69CF4FE5E}">
      <dgm:prSet/>
      <dgm:spPr/>
      <dgm:t>
        <a:bodyPr/>
        <a:lstStyle/>
        <a:p>
          <a:endParaRPr lang="es-CR"/>
        </a:p>
      </dgm:t>
    </dgm:pt>
    <dgm:pt modelId="{7EF3A474-271B-486A-A2AE-10ACA87FCE10}" type="sibTrans" cxnId="{F13FD94B-3919-4776-A32B-21D69CF4FE5E}">
      <dgm:prSet/>
      <dgm:spPr/>
      <dgm:t>
        <a:bodyPr/>
        <a:lstStyle/>
        <a:p>
          <a:endParaRPr lang="es-CR"/>
        </a:p>
      </dgm:t>
    </dgm:pt>
    <dgm:pt modelId="{34FF00DC-01A3-4179-911B-483A4DABFA5A}">
      <dgm:prSet phldrT="[Texto]"/>
      <dgm:spPr>
        <a:ln w="28575">
          <a:solidFill>
            <a:srgbClr val="A50021"/>
          </a:solidFill>
        </a:ln>
      </dgm:spPr>
      <dgm:t>
        <a:bodyPr/>
        <a:lstStyle/>
        <a:p>
          <a:r>
            <a:rPr lang="es-MX" dirty="0"/>
            <a:t>Viabilidad </a:t>
          </a:r>
          <a:endParaRPr lang="es-CR" dirty="0"/>
        </a:p>
      </dgm:t>
    </dgm:pt>
    <dgm:pt modelId="{B3EFC46F-CE48-4A30-B9F4-72B4ACD2743E}" type="parTrans" cxnId="{17376433-46DE-4E83-8E77-34C83FFA8838}">
      <dgm:prSet/>
      <dgm:spPr/>
      <dgm:t>
        <a:bodyPr/>
        <a:lstStyle/>
        <a:p>
          <a:endParaRPr lang="es-CR"/>
        </a:p>
      </dgm:t>
    </dgm:pt>
    <dgm:pt modelId="{69EB44A4-D1B2-44A5-894A-1EEFC8DD23AF}" type="sibTrans" cxnId="{17376433-46DE-4E83-8E77-34C83FFA8838}">
      <dgm:prSet/>
      <dgm:spPr/>
      <dgm:t>
        <a:bodyPr/>
        <a:lstStyle/>
        <a:p>
          <a:endParaRPr lang="es-CR"/>
        </a:p>
      </dgm:t>
    </dgm:pt>
    <dgm:pt modelId="{644F3C16-8388-4B4B-B29C-B68D6990B94B}" type="pres">
      <dgm:prSet presAssocID="{FADF5DBD-CF13-45B7-B984-83A8DAA318E9}" presName="Name0" presStyleCnt="0">
        <dgm:presLayoutVars>
          <dgm:dir/>
          <dgm:resizeHandles val="exact"/>
        </dgm:presLayoutVars>
      </dgm:prSet>
      <dgm:spPr/>
    </dgm:pt>
    <dgm:pt modelId="{D44734ED-C57E-490C-B0AD-42EBD540E94C}" type="pres">
      <dgm:prSet presAssocID="{DE860AF0-CD7B-4D4C-B340-56DEE66048A6}" presName="node" presStyleLbl="node1" presStyleIdx="0" presStyleCnt="4">
        <dgm:presLayoutVars>
          <dgm:bulletEnabled val="1"/>
        </dgm:presLayoutVars>
      </dgm:prSet>
      <dgm:spPr/>
    </dgm:pt>
    <dgm:pt modelId="{A28EF987-8644-4473-9277-ADB64B5DA86D}" type="pres">
      <dgm:prSet presAssocID="{565F0877-4001-4E18-AB85-E14BB0BD74C2}" presName="sibTrans" presStyleCnt="0"/>
      <dgm:spPr/>
    </dgm:pt>
    <dgm:pt modelId="{08A82BD4-4FEB-415C-92F0-BF60002F674D}" type="pres">
      <dgm:prSet presAssocID="{1AC4360C-E83B-40ED-B9F5-8B793E2E80C7}" presName="node" presStyleLbl="node1" presStyleIdx="1" presStyleCnt="4">
        <dgm:presLayoutVars>
          <dgm:bulletEnabled val="1"/>
        </dgm:presLayoutVars>
      </dgm:prSet>
      <dgm:spPr/>
    </dgm:pt>
    <dgm:pt modelId="{316B011B-18C3-48EB-B682-08B5ABA5D03F}" type="pres">
      <dgm:prSet presAssocID="{567DFAAC-1CAE-4F57-855C-46CDE22109FD}" presName="sibTrans" presStyleCnt="0"/>
      <dgm:spPr/>
    </dgm:pt>
    <dgm:pt modelId="{2DDEAD03-9936-452A-A1AC-C6DAF33569DF}" type="pres">
      <dgm:prSet presAssocID="{BFBA4B2E-537A-42B9-A750-0529C7A12109}" presName="node" presStyleLbl="node1" presStyleIdx="2" presStyleCnt="4">
        <dgm:presLayoutVars>
          <dgm:bulletEnabled val="1"/>
        </dgm:presLayoutVars>
      </dgm:prSet>
      <dgm:spPr/>
    </dgm:pt>
    <dgm:pt modelId="{35FEC54C-85B5-4C31-BC6B-AB3B2618EF8A}" type="pres">
      <dgm:prSet presAssocID="{7EF3A474-271B-486A-A2AE-10ACA87FCE10}" presName="sibTrans" presStyleCnt="0"/>
      <dgm:spPr/>
    </dgm:pt>
    <dgm:pt modelId="{F632F1D3-C4E0-4A2D-A6CD-BB58007D10A9}" type="pres">
      <dgm:prSet presAssocID="{34FF00DC-01A3-4179-911B-483A4DABFA5A}" presName="node" presStyleLbl="node1" presStyleIdx="3" presStyleCnt="4">
        <dgm:presLayoutVars>
          <dgm:bulletEnabled val="1"/>
        </dgm:presLayoutVars>
      </dgm:prSet>
      <dgm:spPr/>
    </dgm:pt>
  </dgm:ptLst>
  <dgm:cxnLst>
    <dgm:cxn modelId="{72B4DB19-DDE4-49ED-BB67-732E0C44D18D}" type="presOf" srcId="{1AC4360C-E83B-40ED-B9F5-8B793E2E80C7}" destId="{08A82BD4-4FEB-415C-92F0-BF60002F674D}" srcOrd="0" destOrd="0" presId="urn:microsoft.com/office/officeart/2005/8/layout/hList6"/>
    <dgm:cxn modelId="{08BDE91D-6B07-4C02-8F6C-D47240229EB5}" type="presOf" srcId="{FADF5DBD-CF13-45B7-B984-83A8DAA318E9}" destId="{644F3C16-8388-4B4B-B29C-B68D6990B94B}" srcOrd="0" destOrd="0" presId="urn:microsoft.com/office/officeart/2005/8/layout/hList6"/>
    <dgm:cxn modelId="{17376433-46DE-4E83-8E77-34C83FFA8838}" srcId="{FADF5DBD-CF13-45B7-B984-83A8DAA318E9}" destId="{34FF00DC-01A3-4179-911B-483A4DABFA5A}" srcOrd="3" destOrd="0" parTransId="{B3EFC46F-CE48-4A30-B9F4-72B4ACD2743E}" sibTransId="{69EB44A4-D1B2-44A5-894A-1EEFC8DD23AF}"/>
    <dgm:cxn modelId="{40770E62-3C74-4F41-8461-2AF6FB5C2277}" type="presOf" srcId="{BFBA4B2E-537A-42B9-A750-0529C7A12109}" destId="{2DDEAD03-9936-452A-A1AC-C6DAF33569DF}" srcOrd="0" destOrd="0" presId="urn:microsoft.com/office/officeart/2005/8/layout/hList6"/>
    <dgm:cxn modelId="{9687AA49-1203-4830-87C0-2CA938BAC88C}" srcId="{FADF5DBD-CF13-45B7-B984-83A8DAA318E9}" destId="{DE860AF0-CD7B-4D4C-B340-56DEE66048A6}" srcOrd="0" destOrd="0" parTransId="{BF1DBDE8-FC9D-42FE-9D59-CFED981984E7}" sibTransId="{565F0877-4001-4E18-AB85-E14BB0BD74C2}"/>
    <dgm:cxn modelId="{F13FD94B-3919-4776-A32B-21D69CF4FE5E}" srcId="{FADF5DBD-CF13-45B7-B984-83A8DAA318E9}" destId="{BFBA4B2E-537A-42B9-A750-0529C7A12109}" srcOrd="2" destOrd="0" parTransId="{B9BEC902-ED2B-43FA-A667-0B6556E6E4A0}" sibTransId="{7EF3A474-271B-486A-A2AE-10ACA87FCE10}"/>
    <dgm:cxn modelId="{618AC7E1-41CC-43CA-B3BC-031FE0738E72}" srcId="{FADF5DBD-CF13-45B7-B984-83A8DAA318E9}" destId="{1AC4360C-E83B-40ED-B9F5-8B793E2E80C7}" srcOrd="1" destOrd="0" parTransId="{2098C68D-88A0-4324-8E4F-53CF99022657}" sibTransId="{567DFAAC-1CAE-4F57-855C-46CDE22109FD}"/>
    <dgm:cxn modelId="{D2594CED-B537-4679-A564-861310022B59}" type="presOf" srcId="{DE860AF0-CD7B-4D4C-B340-56DEE66048A6}" destId="{D44734ED-C57E-490C-B0AD-42EBD540E94C}" srcOrd="0" destOrd="0" presId="urn:microsoft.com/office/officeart/2005/8/layout/hList6"/>
    <dgm:cxn modelId="{A8B443F5-2D2D-45B8-B855-8AB41CCFE7F6}" type="presOf" srcId="{34FF00DC-01A3-4179-911B-483A4DABFA5A}" destId="{F632F1D3-C4E0-4A2D-A6CD-BB58007D10A9}" srcOrd="0" destOrd="0" presId="urn:microsoft.com/office/officeart/2005/8/layout/hList6"/>
    <dgm:cxn modelId="{9B8381F1-185D-4758-A23A-B010E7D18A22}" type="presParOf" srcId="{644F3C16-8388-4B4B-B29C-B68D6990B94B}" destId="{D44734ED-C57E-490C-B0AD-42EBD540E94C}" srcOrd="0" destOrd="0" presId="urn:microsoft.com/office/officeart/2005/8/layout/hList6"/>
    <dgm:cxn modelId="{FD05DED1-16A9-4DE3-8632-2D449C8500FB}" type="presParOf" srcId="{644F3C16-8388-4B4B-B29C-B68D6990B94B}" destId="{A28EF987-8644-4473-9277-ADB64B5DA86D}" srcOrd="1" destOrd="0" presId="urn:microsoft.com/office/officeart/2005/8/layout/hList6"/>
    <dgm:cxn modelId="{EE0C2BFB-ECA4-48F9-AEEF-72A4F139F5D7}" type="presParOf" srcId="{644F3C16-8388-4B4B-B29C-B68D6990B94B}" destId="{08A82BD4-4FEB-415C-92F0-BF60002F674D}" srcOrd="2" destOrd="0" presId="urn:microsoft.com/office/officeart/2005/8/layout/hList6"/>
    <dgm:cxn modelId="{340E554C-31EA-44F9-85D2-2F32DF5F623C}" type="presParOf" srcId="{644F3C16-8388-4B4B-B29C-B68D6990B94B}" destId="{316B011B-18C3-48EB-B682-08B5ABA5D03F}" srcOrd="3" destOrd="0" presId="urn:microsoft.com/office/officeart/2005/8/layout/hList6"/>
    <dgm:cxn modelId="{E67BC8B7-D882-4E02-AAF1-6674B661FDB4}" type="presParOf" srcId="{644F3C16-8388-4B4B-B29C-B68D6990B94B}" destId="{2DDEAD03-9936-452A-A1AC-C6DAF33569DF}" srcOrd="4" destOrd="0" presId="urn:microsoft.com/office/officeart/2005/8/layout/hList6"/>
    <dgm:cxn modelId="{572F9AF6-BBE4-45FB-86D2-E1B898BF2BEE}" type="presParOf" srcId="{644F3C16-8388-4B4B-B29C-B68D6990B94B}" destId="{35FEC54C-85B5-4C31-BC6B-AB3B2618EF8A}" srcOrd="5" destOrd="0" presId="urn:microsoft.com/office/officeart/2005/8/layout/hList6"/>
    <dgm:cxn modelId="{2592F1DE-9344-4E82-A842-FD08A954D9AD}" type="presParOf" srcId="{644F3C16-8388-4B4B-B29C-B68D6990B94B}" destId="{F632F1D3-C4E0-4A2D-A6CD-BB58007D10A9}"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C0D244-46B6-4539-B5EC-9808AC8394E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CR"/>
        </a:p>
      </dgm:t>
    </dgm:pt>
    <dgm:pt modelId="{3ECC5E6A-A7DD-4810-9B5D-225412F94202}">
      <dgm:prSet phldrT="[Texto]" custT="1"/>
      <dgm:spPr>
        <a:solidFill>
          <a:srgbClr val="A52526"/>
        </a:solidFill>
        <a:ln>
          <a:solidFill>
            <a:schemeClr val="accent1"/>
          </a:solidFill>
        </a:ln>
      </dgm:spPr>
      <dgm:t>
        <a:bodyPr/>
        <a:lstStyle/>
        <a:p>
          <a:r>
            <a:rPr lang="es-ES" sz="3200" dirty="0"/>
            <a:t>Nacionales</a:t>
          </a:r>
          <a:r>
            <a:rPr lang="es-ES" sz="5200" dirty="0"/>
            <a:t> </a:t>
          </a:r>
          <a:endParaRPr lang="es-CR" sz="5200" dirty="0"/>
        </a:p>
      </dgm:t>
    </dgm:pt>
    <dgm:pt modelId="{DA7ADFE6-7B8A-4E30-B1E5-F77453B831AC}" type="parTrans" cxnId="{5AA6E013-7779-44F9-967F-DD90B5865D34}">
      <dgm:prSet/>
      <dgm:spPr/>
      <dgm:t>
        <a:bodyPr/>
        <a:lstStyle/>
        <a:p>
          <a:endParaRPr lang="es-CR"/>
        </a:p>
      </dgm:t>
    </dgm:pt>
    <dgm:pt modelId="{2BDE6A63-ADFF-4873-939F-4A03B20401B2}" type="sibTrans" cxnId="{5AA6E013-7779-44F9-967F-DD90B5865D34}">
      <dgm:prSet/>
      <dgm:spPr/>
      <dgm:t>
        <a:bodyPr/>
        <a:lstStyle/>
        <a:p>
          <a:endParaRPr lang="es-CR"/>
        </a:p>
      </dgm:t>
    </dgm:pt>
    <dgm:pt modelId="{5CE2A9E5-8B6E-41A3-BB48-E2E87228A09E}">
      <dgm:prSet phldrT="[Texto]" custT="1"/>
      <dgm:spPr/>
      <dgm:t>
        <a:bodyPr/>
        <a:lstStyle/>
        <a:p>
          <a:r>
            <a:rPr lang="es-ES" sz="1800" dirty="0">
              <a:latin typeface="Arial" panose="020B0604020202020204" pitchFamily="34" charset="0"/>
              <a:cs typeface="Arial" panose="020B0604020202020204" pitchFamily="34" charset="0"/>
            </a:rPr>
            <a:t>Nota: </a:t>
          </a:r>
          <a:endParaRPr lang="es-CR" sz="1800" dirty="0">
            <a:latin typeface="Arial" panose="020B0604020202020204" pitchFamily="34" charset="0"/>
            <a:cs typeface="Arial" panose="020B0604020202020204" pitchFamily="34" charset="0"/>
          </a:endParaRPr>
        </a:p>
      </dgm:t>
    </dgm:pt>
    <dgm:pt modelId="{97602677-EFF3-43AC-ABBF-76F31F33EA0A}" type="parTrans" cxnId="{01A7DF5D-5BDF-42D6-A6C2-710650540D81}">
      <dgm:prSet/>
      <dgm:spPr/>
      <dgm:t>
        <a:bodyPr/>
        <a:lstStyle/>
        <a:p>
          <a:endParaRPr lang="es-CR"/>
        </a:p>
      </dgm:t>
    </dgm:pt>
    <dgm:pt modelId="{07D25F14-23A6-4759-B901-4D365A4C6EEE}" type="sibTrans" cxnId="{01A7DF5D-5BDF-42D6-A6C2-710650540D81}">
      <dgm:prSet/>
      <dgm:spPr/>
      <dgm:t>
        <a:bodyPr/>
        <a:lstStyle/>
        <a:p>
          <a:endParaRPr lang="es-CR"/>
        </a:p>
      </dgm:t>
    </dgm:pt>
    <dgm:pt modelId="{9C4912DB-6E38-43DD-93A2-F1F0A119586F}">
      <dgm:prSet phldrT="[Texto]" custT="1"/>
      <dgm:spPr>
        <a:solidFill>
          <a:srgbClr val="A52526"/>
        </a:solidFill>
      </dgm:spPr>
      <dgm:t>
        <a:bodyPr/>
        <a:lstStyle/>
        <a:p>
          <a:r>
            <a:rPr lang="es-ES" sz="3200" dirty="0"/>
            <a:t>Internacionales</a:t>
          </a:r>
          <a:endParaRPr lang="es-CR" sz="5200" dirty="0"/>
        </a:p>
      </dgm:t>
    </dgm:pt>
    <dgm:pt modelId="{3FA67DB9-AB63-4392-8260-8A2B7A72D180}" type="parTrans" cxnId="{42545956-441F-4BD6-BF10-BF03DE2EF8F1}">
      <dgm:prSet/>
      <dgm:spPr/>
      <dgm:t>
        <a:bodyPr/>
        <a:lstStyle/>
        <a:p>
          <a:endParaRPr lang="es-CR"/>
        </a:p>
      </dgm:t>
    </dgm:pt>
    <dgm:pt modelId="{6D23C397-23FA-42A8-90E0-3BC6E79E24EE}" type="sibTrans" cxnId="{42545956-441F-4BD6-BF10-BF03DE2EF8F1}">
      <dgm:prSet/>
      <dgm:spPr/>
      <dgm:t>
        <a:bodyPr/>
        <a:lstStyle/>
        <a:p>
          <a:endParaRPr lang="es-CR"/>
        </a:p>
      </dgm:t>
    </dgm:pt>
    <dgm:pt modelId="{076B378C-23EE-4F0C-9ADE-B5C258146754}">
      <dgm:prSet phldrT="[Texto]" custT="1"/>
      <dgm:spPr/>
      <dgm:t>
        <a:bodyPr/>
        <a:lstStyle/>
        <a:p>
          <a:r>
            <a:rPr lang="es-ES" sz="1800" dirty="0">
              <a:latin typeface="Arial" panose="020B0604020202020204" pitchFamily="34" charset="0"/>
              <a:cs typeface="Arial" panose="020B0604020202020204" pitchFamily="34" charset="0"/>
            </a:rPr>
            <a:t>Nota: </a:t>
          </a:r>
          <a:endParaRPr lang="es-CR" sz="1800" dirty="0">
            <a:latin typeface="Arial" panose="020B0604020202020204" pitchFamily="34" charset="0"/>
            <a:cs typeface="Arial" panose="020B0604020202020204" pitchFamily="34" charset="0"/>
          </a:endParaRPr>
        </a:p>
      </dgm:t>
    </dgm:pt>
    <dgm:pt modelId="{5B1F207E-6E93-45D7-A696-049391DAF325}" type="parTrans" cxnId="{42D05368-336C-4B69-8B05-C9D78F923622}">
      <dgm:prSet/>
      <dgm:spPr/>
      <dgm:t>
        <a:bodyPr/>
        <a:lstStyle/>
        <a:p>
          <a:endParaRPr lang="es-CR"/>
        </a:p>
      </dgm:t>
    </dgm:pt>
    <dgm:pt modelId="{B9AF6724-BDAA-44DB-8D7E-B56E83738450}" type="sibTrans" cxnId="{42D05368-336C-4B69-8B05-C9D78F923622}">
      <dgm:prSet/>
      <dgm:spPr/>
      <dgm:t>
        <a:bodyPr/>
        <a:lstStyle/>
        <a:p>
          <a:endParaRPr lang="es-CR"/>
        </a:p>
      </dgm:t>
    </dgm:pt>
    <dgm:pt modelId="{5C51230D-EEA4-495F-ABE9-7A8C55EC609E}">
      <dgm:prSet phldrT="[Texto]" custT="1"/>
      <dgm:spPr/>
      <dgm:t>
        <a:bodyPr/>
        <a:lstStyle/>
        <a:p>
          <a:r>
            <a:rPr lang="es-ES" sz="1800" dirty="0">
              <a:latin typeface="Arial" panose="020B0604020202020204" pitchFamily="34" charset="0"/>
              <a:cs typeface="Arial" panose="020B0604020202020204" pitchFamily="34" charset="0"/>
            </a:rPr>
            <a:t>Se pueden incluir varios de los antecedentes nacionales mencionados en la tesis, pero se debe de elegir el principal para detallar en la presentación oral.</a:t>
          </a:r>
          <a:endParaRPr lang="es-CR" sz="1800" dirty="0">
            <a:latin typeface="Arial" panose="020B0604020202020204" pitchFamily="34" charset="0"/>
            <a:cs typeface="Arial" panose="020B0604020202020204" pitchFamily="34" charset="0"/>
          </a:endParaRPr>
        </a:p>
      </dgm:t>
    </dgm:pt>
    <dgm:pt modelId="{A108C7EC-4656-4CC1-8749-A9A7D958EF52}" type="parTrans" cxnId="{EC24F7A2-E2F0-433A-9D59-E39615209529}">
      <dgm:prSet/>
      <dgm:spPr/>
      <dgm:t>
        <a:bodyPr/>
        <a:lstStyle/>
        <a:p>
          <a:endParaRPr lang="es-CR"/>
        </a:p>
      </dgm:t>
    </dgm:pt>
    <dgm:pt modelId="{1125904C-AE94-492A-9522-EB6214072F4F}" type="sibTrans" cxnId="{EC24F7A2-E2F0-433A-9D59-E39615209529}">
      <dgm:prSet/>
      <dgm:spPr/>
      <dgm:t>
        <a:bodyPr/>
        <a:lstStyle/>
        <a:p>
          <a:endParaRPr lang="es-CR"/>
        </a:p>
      </dgm:t>
    </dgm:pt>
    <dgm:pt modelId="{6944FB67-7198-47A8-9E09-130E3B5803ED}">
      <dgm:prSet custT="1"/>
      <dgm:spPr/>
      <dgm:t>
        <a:bodyPr/>
        <a:lstStyle/>
        <a:p>
          <a:r>
            <a:rPr lang="es-ES" sz="1800" dirty="0">
              <a:latin typeface="Arial" panose="020B0604020202020204" pitchFamily="34" charset="0"/>
              <a:cs typeface="Arial" panose="020B0604020202020204" pitchFamily="34" charset="0"/>
            </a:rPr>
            <a:t>Se pueden incluir varios de los antecedentes internacionales mencionados en la tesis, pero se debe de elegir el principal para detallar en la presentación oral. </a:t>
          </a:r>
          <a:endParaRPr lang="es-CR" sz="1800" dirty="0">
            <a:latin typeface="Arial" panose="020B0604020202020204" pitchFamily="34" charset="0"/>
            <a:cs typeface="Arial" panose="020B0604020202020204" pitchFamily="34" charset="0"/>
          </a:endParaRPr>
        </a:p>
      </dgm:t>
    </dgm:pt>
    <dgm:pt modelId="{7FC166D6-C386-4464-9D2C-8A127601B017}" type="parTrans" cxnId="{E5A0AD20-ADA8-4A4E-A809-1C44BD446582}">
      <dgm:prSet/>
      <dgm:spPr/>
      <dgm:t>
        <a:bodyPr/>
        <a:lstStyle/>
        <a:p>
          <a:endParaRPr lang="es-CR"/>
        </a:p>
      </dgm:t>
    </dgm:pt>
    <dgm:pt modelId="{080E94C2-019D-4E02-9EA5-11EF3EF48C38}" type="sibTrans" cxnId="{E5A0AD20-ADA8-4A4E-A809-1C44BD446582}">
      <dgm:prSet/>
      <dgm:spPr/>
      <dgm:t>
        <a:bodyPr/>
        <a:lstStyle/>
        <a:p>
          <a:endParaRPr lang="es-CR"/>
        </a:p>
      </dgm:t>
    </dgm:pt>
    <dgm:pt modelId="{63269143-52B4-40B0-BAA4-059C3806E5DA}">
      <dgm:prSet phldrT="[Texto]" custT="1"/>
      <dgm:spPr/>
      <dgm:t>
        <a:bodyPr/>
        <a:lstStyle/>
        <a:p>
          <a:r>
            <a:rPr lang="es-ES" sz="1800" dirty="0">
              <a:latin typeface="Arial" panose="020B0604020202020204" pitchFamily="34" charset="0"/>
              <a:cs typeface="Arial" panose="020B0604020202020204" pitchFamily="34" charset="0"/>
            </a:rPr>
            <a:t>Se puede usar este formato para la presentación de los antecedentes o cualquier otro que se considere oportuno  </a:t>
          </a:r>
          <a:endParaRPr lang="es-CR" sz="1800" dirty="0">
            <a:latin typeface="Arial" panose="020B0604020202020204" pitchFamily="34" charset="0"/>
            <a:cs typeface="Arial" panose="020B0604020202020204" pitchFamily="34" charset="0"/>
          </a:endParaRPr>
        </a:p>
      </dgm:t>
    </dgm:pt>
    <dgm:pt modelId="{F8C87653-28FE-4D64-ABE9-08DD6121C07F}" type="parTrans" cxnId="{DD72E056-3F17-40F4-9435-082889851178}">
      <dgm:prSet/>
      <dgm:spPr/>
      <dgm:t>
        <a:bodyPr/>
        <a:lstStyle/>
        <a:p>
          <a:endParaRPr lang="es-CR"/>
        </a:p>
      </dgm:t>
    </dgm:pt>
    <dgm:pt modelId="{EBBC30E9-E408-47E1-9D62-6623DDB06442}" type="sibTrans" cxnId="{DD72E056-3F17-40F4-9435-082889851178}">
      <dgm:prSet/>
      <dgm:spPr/>
      <dgm:t>
        <a:bodyPr/>
        <a:lstStyle/>
        <a:p>
          <a:endParaRPr lang="es-CR"/>
        </a:p>
      </dgm:t>
    </dgm:pt>
    <dgm:pt modelId="{0C776B42-EFB8-4D37-A630-14D06902F01C}">
      <dgm:prSet custT="1"/>
      <dgm:spPr/>
      <dgm:t>
        <a:bodyPr/>
        <a:lstStyle/>
        <a:p>
          <a:r>
            <a:rPr lang="es-ES" sz="1800" dirty="0">
              <a:latin typeface="Arial" panose="020B0604020202020204" pitchFamily="34" charset="0"/>
              <a:cs typeface="Arial" panose="020B0604020202020204" pitchFamily="34" charset="0"/>
            </a:rPr>
            <a:t>Se puede usar este formato para la presentación de los antecedentes o cualquier otro que se considere oportuno </a:t>
          </a:r>
          <a:endParaRPr lang="es-CR" sz="1800" dirty="0">
            <a:latin typeface="Arial" panose="020B0604020202020204" pitchFamily="34" charset="0"/>
            <a:cs typeface="Arial" panose="020B0604020202020204" pitchFamily="34" charset="0"/>
          </a:endParaRPr>
        </a:p>
      </dgm:t>
    </dgm:pt>
    <dgm:pt modelId="{3EFCF798-13F0-4D3D-AB14-2061171E7219}" type="parTrans" cxnId="{EC6234F9-5F7F-4DE3-B524-C180727D8AF1}">
      <dgm:prSet/>
      <dgm:spPr/>
      <dgm:t>
        <a:bodyPr/>
        <a:lstStyle/>
        <a:p>
          <a:endParaRPr lang="es-CR"/>
        </a:p>
      </dgm:t>
    </dgm:pt>
    <dgm:pt modelId="{819521D9-6C8A-4B69-BE33-D464F68DDFED}" type="sibTrans" cxnId="{EC6234F9-5F7F-4DE3-B524-C180727D8AF1}">
      <dgm:prSet/>
      <dgm:spPr/>
      <dgm:t>
        <a:bodyPr/>
        <a:lstStyle/>
        <a:p>
          <a:endParaRPr lang="es-CR"/>
        </a:p>
      </dgm:t>
    </dgm:pt>
    <dgm:pt modelId="{236A4263-58FB-4DE1-9B75-E1EA5A083429}" type="pres">
      <dgm:prSet presAssocID="{B0C0D244-46B6-4539-B5EC-9808AC8394EE}" presName="Name0" presStyleCnt="0">
        <dgm:presLayoutVars>
          <dgm:dir/>
          <dgm:animLvl val="lvl"/>
          <dgm:resizeHandles val="exact"/>
        </dgm:presLayoutVars>
      </dgm:prSet>
      <dgm:spPr/>
    </dgm:pt>
    <dgm:pt modelId="{7E8E01B5-731A-4FAA-8CB1-F1C977F94AB2}" type="pres">
      <dgm:prSet presAssocID="{3ECC5E6A-A7DD-4810-9B5D-225412F94202}" presName="composite" presStyleCnt="0"/>
      <dgm:spPr/>
    </dgm:pt>
    <dgm:pt modelId="{236332D9-E8BA-4C6E-98C2-CB7156BACF6E}" type="pres">
      <dgm:prSet presAssocID="{3ECC5E6A-A7DD-4810-9B5D-225412F94202}" presName="parTx" presStyleLbl="alignNode1" presStyleIdx="0" presStyleCnt="2">
        <dgm:presLayoutVars>
          <dgm:chMax val="0"/>
          <dgm:chPref val="0"/>
          <dgm:bulletEnabled val="1"/>
        </dgm:presLayoutVars>
      </dgm:prSet>
      <dgm:spPr/>
    </dgm:pt>
    <dgm:pt modelId="{F9F0BD3F-FB7C-4EAD-B52C-BA115C053CF5}" type="pres">
      <dgm:prSet presAssocID="{3ECC5E6A-A7DD-4810-9B5D-225412F94202}" presName="desTx" presStyleLbl="alignAccFollowNode1" presStyleIdx="0" presStyleCnt="2">
        <dgm:presLayoutVars>
          <dgm:bulletEnabled val="1"/>
        </dgm:presLayoutVars>
      </dgm:prSet>
      <dgm:spPr/>
    </dgm:pt>
    <dgm:pt modelId="{64626531-2B8A-4001-B146-03819C99D35F}" type="pres">
      <dgm:prSet presAssocID="{2BDE6A63-ADFF-4873-939F-4A03B20401B2}" presName="space" presStyleCnt="0"/>
      <dgm:spPr/>
    </dgm:pt>
    <dgm:pt modelId="{087E38B1-CCA5-428A-AB84-58E102BB1E8A}" type="pres">
      <dgm:prSet presAssocID="{9C4912DB-6E38-43DD-93A2-F1F0A119586F}" presName="composite" presStyleCnt="0"/>
      <dgm:spPr/>
    </dgm:pt>
    <dgm:pt modelId="{7AF28180-675F-46E4-97A7-63E4F22BB0A1}" type="pres">
      <dgm:prSet presAssocID="{9C4912DB-6E38-43DD-93A2-F1F0A119586F}" presName="parTx" presStyleLbl="alignNode1" presStyleIdx="1" presStyleCnt="2">
        <dgm:presLayoutVars>
          <dgm:chMax val="0"/>
          <dgm:chPref val="0"/>
          <dgm:bulletEnabled val="1"/>
        </dgm:presLayoutVars>
      </dgm:prSet>
      <dgm:spPr/>
    </dgm:pt>
    <dgm:pt modelId="{A1AFB32B-83C2-4F31-82AD-E0578E4D4945}" type="pres">
      <dgm:prSet presAssocID="{9C4912DB-6E38-43DD-93A2-F1F0A119586F}" presName="desTx" presStyleLbl="alignAccFollowNode1" presStyleIdx="1" presStyleCnt="2">
        <dgm:presLayoutVars>
          <dgm:bulletEnabled val="1"/>
        </dgm:presLayoutVars>
      </dgm:prSet>
      <dgm:spPr/>
    </dgm:pt>
  </dgm:ptLst>
  <dgm:cxnLst>
    <dgm:cxn modelId="{4E6BD113-87A2-40B3-A95B-D56639ADDE59}" type="presOf" srcId="{9C4912DB-6E38-43DD-93A2-F1F0A119586F}" destId="{7AF28180-675F-46E4-97A7-63E4F22BB0A1}" srcOrd="0" destOrd="0" presId="urn:microsoft.com/office/officeart/2005/8/layout/hList1"/>
    <dgm:cxn modelId="{5AA6E013-7779-44F9-967F-DD90B5865D34}" srcId="{B0C0D244-46B6-4539-B5EC-9808AC8394EE}" destId="{3ECC5E6A-A7DD-4810-9B5D-225412F94202}" srcOrd="0" destOrd="0" parTransId="{DA7ADFE6-7B8A-4E30-B1E5-F77453B831AC}" sibTransId="{2BDE6A63-ADFF-4873-939F-4A03B20401B2}"/>
    <dgm:cxn modelId="{E5A0AD20-ADA8-4A4E-A809-1C44BD446582}" srcId="{076B378C-23EE-4F0C-9ADE-B5C258146754}" destId="{6944FB67-7198-47A8-9E09-130E3B5803ED}" srcOrd="0" destOrd="0" parTransId="{7FC166D6-C386-4464-9D2C-8A127601B017}" sibTransId="{080E94C2-019D-4E02-9EA5-11EF3EF48C38}"/>
    <dgm:cxn modelId="{68172D3F-F793-4156-888D-C233C5F08F7B}" type="presOf" srcId="{B0C0D244-46B6-4539-B5EC-9808AC8394EE}" destId="{236A4263-58FB-4DE1-9B75-E1EA5A083429}" srcOrd="0" destOrd="0" presId="urn:microsoft.com/office/officeart/2005/8/layout/hList1"/>
    <dgm:cxn modelId="{01A7DF5D-5BDF-42D6-A6C2-710650540D81}" srcId="{3ECC5E6A-A7DD-4810-9B5D-225412F94202}" destId="{5CE2A9E5-8B6E-41A3-BB48-E2E87228A09E}" srcOrd="0" destOrd="0" parTransId="{97602677-EFF3-43AC-ABBF-76F31F33EA0A}" sibTransId="{07D25F14-23A6-4759-B901-4D365A4C6EEE}"/>
    <dgm:cxn modelId="{A65F7A5E-7BCB-43D2-85D0-F458233AA6EE}" type="presOf" srcId="{6944FB67-7198-47A8-9E09-130E3B5803ED}" destId="{A1AFB32B-83C2-4F31-82AD-E0578E4D4945}" srcOrd="0" destOrd="1" presId="urn:microsoft.com/office/officeart/2005/8/layout/hList1"/>
    <dgm:cxn modelId="{42D05368-336C-4B69-8B05-C9D78F923622}" srcId="{9C4912DB-6E38-43DD-93A2-F1F0A119586F}" destId="{076B378C-23EE-4F0C-9ADE-B5C258146754}" srcOrd="0" destOrd="0" parTransId="{5B1F207E-6E93-45D7-A696-049391DAF325}" sibTransId="{B9AF6724-BDAA-44DB-8D7E-B56E83738450}"/>
    <dgm:cxn modelId="{F9D15652-F813-4361-8CE0-68158ED19D9A}" type="presOf" srcId="{5CE2A9E5-8B6E-41A3-BB48-E2E87228A09E}" destId="{F9F0BD3F-FB7C-4EAD-B52C-BA115C053CF5}" srcOrd="0" destOrd="0" presId="urn:microsoft.com/office/officeart/2005/8/layout/hList1"/>
    <dgm:cxn modelId="{42545956-441F-4BD6-BF10-BF03DE2EF8F1}" srcId="{B0C0D244-46B6-4539-B5EC-9808AC8394EE}" destId="{9C4912DB-6E38-43DD-93A2-F1F0A119586F}" srcOrd="1" destOrd="0" parTransId="{3FA67DB9-AB63-4392-8260-8A2B7A72D180}" sibTransId="{6D23C397-23FA-42A8-90E0-3BC6E79E24EE}"/>
    <dgm:cxn modelId="{DD72E056-3F17-40F4-9435-082889851178}" srcId="{5CE2A9E5-8B6E-41A3-BB48-E2E87228A09E}" destId="{63269143-52B4-40B0-BAA4-059C3806E5DA}" srcOrd="1" destOrd="0" parTransId="{F8C87653-28FE-4D64-ABE9-08DD6121C07F}" sibTransId="{EBBC30E9-E408-47E1-9D62-6623DDB06442}"/>
    <dgm:cxn modelId="{4A8B4482-AE79-4B12-BAF6-A87C24B8CBC3}" type="presOf" srcId="{63269143-52B4-40B0-BAA4-059C3806E5DA}" destId="{F9F0BD3F-FB7C-4EAD-B52C-BA115C053CF5}" srcOrd="0" destOrd="2" presId="urn:microsoft.com/office/officeart/2005/8/layout/hList1"/>
    <dgm:cxn modelId="{EC24F7A2-E2F0-433A-9D59-E39615209529}" srcId="{5CE2A9E5-8B6E-41A3-BB48-E2E87228A09E}" destId="{5C51230D-EEA4-495F-ABE9-7A8C55EC609E}" srcOrd="0" destOrd="0" parTransId="{A108C7EC-4656-4CC1-8749-A9A7D958EF52}" sibTransId="{1125904C-AE94-492A-9522-EB6214072F4F}"/>
    <dgm:cxn modelId="{365BDBAD-B3F1-414A-A7F3-08B700BD601D}" type="presOf" srcId="{0C776B42-EFB8-4D37-A630-14D06902F01C}" destId="{A1AFB32B-83C2-4F31-82AD-E0578E4D4945}" srcOrd="0" destOrd="2" presId="urn:microsoft.com/office/officeart/2005/8/layout/hList1"/>
    <dgm:cxn modelId="{610E2BEB-40CA-4D50-A506-AE47B132C15B}" type="presOf" srcId="{076B378C-23EE-4F0C-9ADE-B5C258146754}" destId="{A1AFB32B-83C2-4F31-82AD-E0578E4D4945}" srcOrd="0" destOrd="0" presId="urn:microsoft.com/office/officeart/2005/8/layout/hList1"/>
    <dgm:cxn modelId="{EC6234F9-5F7F-4DE3-B524-C180727D8AF1}" srcId="{076B378C-23EE-4F0C-9ADE-B5C258146754}" destId="{0C776B42-EFB8-4D37-A630-14D06902F01C}" srcOrd="1" destOrd="0" parTransId="{3EFCF798-13F0-4D3D-AB14-2061171E7219}" sibTransId="{819521D9-6C8A-4B69-BE33-D464F68DDFED}"/>
    <dgm:cxn modelId="{4E0394FD-DCDA-4FF9-8105-9A7F5D9A7E5C}" type="presOf" srcId="{5C51230D-EEA4-495F-ABE9-7A8C55EC609E}" destId="{F9F0BD3F-FB7C-4EAD-B52C-BA115C053CF5}" srcOrd="0" destOrd="1" presId="urn:microsoft.com/office/officeart/2005/8/layout/hList1"/>
    <dgm:cxn modelId="{412677FF-8BFF-4AA6-8409-97A654C6A9DA}" type="presOf" srcId="{3ECC5E6A-A7DD-4810-9B5D-225412F94202}" destId="{236332D9-E8BA-4C6E-98C2-CB7156BACF6E}" srcOrd="0" destOrd="0" presId="urn:microsoft.com/office/officeart/2005/8/layout/hList1"/>
    <dgm:cxn modelId="{9A2D06C1-92C7-4BC0-B1E2-6F4305C511A8}" type="presParOf" srcId="{236A4263-58FB-4DE1-9B75-E1EA5A083429}" destId="{7E8E01B5-731A-4FAA-8CB1-F1C977F94AB2}" srcOrd="0" destOrd="0" presId="urn:microsoft.com/office/officeart/2005/8/layout/hList1"/>
    <dgm:cxn modelId="{6C7F12D8-D347-41ED-B3F0-AFEBDD7C5A47}" type="presParOf" srcId="{7E8E01B5-731A-4FAA-8CB1-F1C977F94AB2}" destId="{236332D9-E8BA-4C6E-98C2-CB7156BACF6E}" srcOrd="0" destOrd="0" presId="urn:microsoft.com/office/officeart/2005/8/layout/hList1"/>
    <dgm:cxn modelId="{D58D971D-0A87-437B-8CD4-94BCE37622B3}" type="presParOf" srcId="{7E8E01B5-731A-4FAA-8CB1-F1C977F94AB2}" destId="{F9F0BD3F-FB7C-4EAD-B52C-BA115C053CF5}" srcOrd="1" destOrd="0" presId="urn:microsoft.com/office/officeart/2005/8/layout/hList1"/>
    <dgm:cxn modelId="{632E813B-0655-4CE8-9C24-B9E296D7D54E}" type="presParOf" srcId="{236A4263-58FB-4DE1-9B75-E1EA5A083429}" destId="{64626531-2B8A-4001-B146-03819C99D35F}" srcOrd="1" destOrd="0" presId="urn:microsoft.com/office/officeart/2005/8/layout/hList1"/>
    <dgm:cxn modelId="{011CF5A5-191B-460F-ACDE-FB6BB964C8EA}" type="presParOf" srcId="{236A4263-58FB-4DE1-9B75-E1EA5A083429}" destId="{087E38B1-CCA5-428A-AB84-58E102BB1E8A}" srcOrd="2" destOrd="0" presId="urn:microsoft.com/office/officeart/2005/8/layout/hList1"/>
    <dgm:cxn modelId="{92AA41F7-D1F9-45DD-AB04-CB0FE1C329EA}" type="presParOf" srcId="{087E38B1-CCA5-428A-AB84-58E102BB1E8A}" destId="{7AF28180-675F-46E4-97A7-63E4F22BB0A1}" srcOrd="0" destOrd="0" presId="urn:microsoft.com/office/officeart/2005/8/layout/hList1"/>
    <dgm:cxn modelId="{92EDE3DB-D89A-4695-AC54-16813CA5D254}" type="presParOf" srcId="{087E38B1-CCA5-428A-AB84-58E102BB1E8A}" destId="{A1AFB32B-83C2-4F31-82AD-E0578E4D494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0C0D244-46B6-4539-B5EC-9808AC8394E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CR"/>
        </a:p>
      </dgm:t>
    </dgm:pt>
    <dgm:pt modelId="{3ECC5E6A-A7DD-4810-9B5D-225412F94202}">
      <dgm:prSet phldrT="[Texto]" custT="1"/>
      <dgm:spPr>
        <a:solidFill>
          <a:srgbClr val="A52526"/>
        </a:solidFill>
        <a:ln>
          <a:solidFill>
            <a:schemeClr val="accent1"/>
          </a:solidFill>
        </a:ln>
      </dgm:spPr>
      <dgm:t>
        <a:bodyPr/>
        <a:lstStyle/>
        <a:p>
          <a:r>
            <a:rPr lang="es-ES" sz="3200" dirty="0"/>
            <a:t>Objetivos</a:t>
          </a:r>
          <a:r>
            <a:rPr lang="es-ES" sz="5200" dirty="0"/>
            <a:t> </a:t>
          </a:r>
          <a:endParaRPr lang="es-CR" sz="5200" dirty="0"/>
        </a:p>
      </dgm:t>
    </dgm:pt>
    <dgm:pt modelId="{DA7ADFE6-7B8A-4E30-B1E5-F77453B831AC}" type="parTrans" cxnId="{5AA6E013-7779-44F9-967F-DD90B5865D34}">
      <dgm:prSet/>
      <dgm:spPr/>
      <dgm:t>
        <a:bodyPr/>
        <a:lstStyle/>
        <a:p>
          <a:endParaRPr lang="es-CR"/>
        </a:p>
      </dgm:t>
    </dgm:pt>
    <dgm:pt modelId="{2BDE6A63-ADFF-4873-939F-4A03B20401B2}" type="sibTrans" cxnId="{5AA6E013-7779-44F9-967F-DD90B5865D34}">
      <dgm:prSet/>
      <dgm:spPr/>
      <dgm:t>
        <a:bodyPr/>
        <a:lstStyle/>
        <a:p>
          <a:endParaRPr lang="es-CR"/>
        </a:p>
      </dgm:t>
    </dgm:pt>
    <dgm:pt modelId="{5CE2A9E5-8B6E-41A3-BB48-E2E87228A09E}">
      <dgm:prSet phldrT="[Texto]" custT="1"/>
      <dgm:spPr/>
      <dgm:t>
        <a:bodyPr/>
        <a:lstStyle/>
        <a:p>
          <a:r>
            <a:rPr lang="es-ES" sz="1800" dirty="0">
              <a:latin typeface="Arial" panose="020B0604020202020204" pitchFamily="34" charset="0"/>
              <a:cs typeface="Arial" panose="020B0604020202020204" pitchFamily="34" charset="0"/>
            </a:rPr>
            <a:t>Nota: </a:t>
          </a:r>
          <a:endParaRPr lang="es-CR" sz="1800" dirty="0">
            <a:latin typeface="Arial" panose="020B0604020202020204" pitchFamily="34" charset="0"/>
            <a:cs typeface="Arial" panose="020B0604020202020204" pitchFamily="34" charset="0"/>
          </a:endParaRPr>
        </a:p>
      </dgm:t>
    </dgm:pt>
    <dgm:pt modelId="{97602677-EFF3-43AC-ABBF-76F31F33EA0A}" type="parTrans" cxnId="{01A7DF5D-5BDF-42D6-A6C2-710650540D81}">
      <dgm:prSet/>
      <dgm:spPr/>
      <dgm:t>
        <a:bodyPr/>
        <a:lstStyle/>
        <a:p>
          <a:endParaRPr lang="es-CR"/>
        </a:p>
      </dgm:t>
    </dgm:pt>
    <dgm:pt modelId="{07D25F14-23A6-4759-B901-4D365A4C6EEE}" type="sibTrans" cxnId="{01A7DF5D-5BDF-42D6-A6C2-710650540D81}">
      <dgm:prSet/>
      <dgm:spPr/>
      <dgm:t>
        <a:bodyPr/>
        <a:lstStyle/>
        <a:p>
          <a:endParaRPr lang="es-CR"/>
        </a:p>
      </dgm:t>
    </dgm:pt>
    <dgm:pt modelId="{9C4912DB-6E38-43DD-93A2-F1F0A119586F}">
      <dgm:prSet phldrT="[Texto]" custT="1"/>
      <dgm:spPr>
        <a:solidFill>
          <a:srgbClr val="A52526"/>
        </a:solidFill>
      </dgm:spPr>
      <dgm:t>
        <a:bodyPr/>
        <a:lstStyle/>
        <a:p>
          <a:r>
            <a:rPr lang="es-ES" sz="3200" dirty="0"/>
            <a:t>Justificación</a:t>
          </a:r>
          <a:endParaRPr lang="es-CR" sz="5200" dirty="0"/>
        </a:p>
      </dgm:t>
    </dgm:pt>
    <dgm:pt modelId="{3FA67DB9-AB63-4392-8260-8A2B7A72D180}" type="parTrans" cxnId="{42545956-441F-4BD6-BF10-BF03DE2EF8F1}">
      <dgm:prSet/>
      <dgm:spPr/>
      <dgm:t>
        <a:bodyPr/>
        <a:lstStyle/>
        <a:p>
          <a:endParaRPr lang="es-CR"/>
        </a:p>
      </dgm:t>
    </dgm:pt>
    <dgm:pt modelId="{6D23C397-23FA-42A8-90E0-3BC6E79E24EE}" type="sibTrans" cxnId="{42545956-441F-4BD6-BF10-BF03DE2EF8F1}">
      <dgm:prSet/>
      <dgm:spPr/>
      <dgm:t>
        <a:bodyPr/>
        <a:lstStyle/>
        <a:p>
          <a:endParaRPr lang="es-CR"/>
        </a:p>
      </dgm:t>
    </dgm:pt>
    <dgm:pt modelId="{076B378C-23EE-4F0C-9ADE-B5C258146754}">
      <dgm:prSet phldrT="[Texto]" custT="1"/>
      <dgm:spPr/>
      <dgm:t>
        <a:bodyPr/>
        <a:lstStyle/>
        <a:p>
          <a:r>
            <a:rPr lang="es-ES" sz="1800" dirty="0">
              <a:latin typeface="Arial" panose="020B0604020202020204" pitchFamily="34" charset="0"/>
              <a:cs typeface="Arial" panose="020B0604020202020204" pitchFamily="34" charset="0"/>
            </a:rPr>
            <a:t>Nota: </a:t>
          </a:r>
          <a:endParaRPr lang="es-CR" sz="1800" dirty="0">
            <a:latin typeface="Arial" panose="020B0604020202020204" pitchFamily="34" charset="0"/>
            <a:cs typeface="Arial" panose="020B0604020202020204" pitchFamily="34" charset="0"/>
          </a:endParaRPr>
        </a:p>
      </dgm:t>
    </dgm:pt>
    <dgm:pt modelId="{5B1F207E-6E93-45D7-A696-049391DAF325}" type="parTrans" cxnId="{42D05368-336C-4B69-8B05-C9D78F923622}">
      <dgm:prSet/>
      <dgm:spPr/>
      <dgm:t>
        <a:bodyPr/>
        <a:lstStyle/>
        <a:p>
          <a:endParaRPr lang="es-CR"/>
        </a:p>
      </dgm:t>
    </dgm:pt>
    <dgm:pt modelId="{B9AF6724-BDAA-44DB-8D7E-B56E83738450}" type="sibTrans" cxnId="{42D05368-336C-4B69-8B05-C9D78F923622}">
      <dgm:prSet/>
      <dgm:spPr/>
      <dgm:t>
        <a:bodyPr/>
        <a:lstStyle/>
        <a:p>
          <a:endParaRPr lang="es-CR"/>
        </a:p>
      </dgm:t>
    </dgm:pt>
    <dgm:pt modelId="{5C51230D-EEA4-495F-ABE9-7A8C55EC609E}">
      <dgm:prSet phldrT="[Texto]" custT="1"/>
      <dgm:spPr/>
      <dgm:t>
        <a:bodyPr/>
        <a:lstStyle/>
        <a:p>
          <a:r>
            <a:rPr lang="es-ES" sz="1800" dirty="0">
              <a:latin typeface="Arial" panose="020B0604020202020204" pitchFamily="34" charset="0"/>
              <a:cs typeface="Arial" panose="020B0604020202020204" pitchFamily="34" charset="0"/>
            </a:rPr>
            <a:t>Colocar los objetivos de la propuesta.</a:t>
          </a:r>
          <a:endParaRPr lang="es-CR" sz="1800" dirty="0">
            <a:latin typeface="Arial" panose="020B0604020202020204" pitchFamily="34" charset="0"/>
            <a:cs typeface="Arial" panose="020B0604020202020204" pitchFamily="34" charset="0"/>
          </a:endParaRPr>
        </a:p>
      </dgm:t>
    </dgm:pt>
    <dgm:pt modelId="{A108C7EC-4656-4CC1-8749-A9A7D958EF52}" type="parTrans" cxnId="{EC24F7A2-E2F0-433A-9D59-E39615209529}">
      <dgm:prSet/>
      <dgm:spPr/>
      <dgm:t>
        <a:bodyPr/>
        <a:lstStyle/>
        <a:p>
          <a:endParaRPr lang="es-CR"/>
        </a:p>
      </dgm:t>
    </dgm:pt>
    <dgm:pt modelId="{1125904C-AE94-492A-9522-EB6214072F4F}" type="sibTrans" cxnId="{EC24F7A2-E2F0-433A-9D59-E39615209529}">
      <dgm:prSet/>
      <dgm:spPr/>
      <dgm:t>
        <a:bodyPr/>
        <a:lstStyle/>
        <a:p>
          <a:endParaRPr lang="es-CR"/>
        </a:p>
      </dgm:t>
    </dgm:pt>
    <dgm:pt modelId="{6944FB67-7198-47A8-9E09-130E3B5803ED}">
      <dgm:prSet custT="1"/>
      <dgm:spPr/>
      <dgm:t>
        <a:bodyPr/>
        <a:lstStyle/>
        <a:p>
          <a:r>
            <a:rPr lang="es-ES" sz="1800" dirty="0">
              <a:latin typeface="Arial" panose="020B0604020202020204" pitchFamily="34" charset="0"/>
              <a:cs typeface="Arial" panose="020B0604020202020204" pitchFamily="34" charset="0"/>
            </a:rPr>
            <a:t>Resumir la justificación de la propuesta.</a:t>
          </a:r>
          <a:endParaRPr lang="es-CR" sz="1800" dirty="0">
            <a:latin typeface="Arial" panose="020B0604020202020204" pitchFamily="34" charset="0"/>
            <a:cs typeface="Arial" panose="020B0604020202020204" pitchFamily="34" charset="0"/>
          </a:endParaRPr>
        </a:p>
      </dgm:t>
    </dgm:pt>
    <dgm:pt modelId="{7FC166D6-C386-4464-9D2C-8A127601B017}" type="parTrans" cxnId="{E5A0AD20-ADA8-4A4E-A809-1C44BD446582}">
      <dgm:prSet/>
      <dgm:spPr/>
      <dgm:t>
        <a:bodyPr/>
        <a:lstStyle/>
        <a:p>
          <a:endParaRPr lang="es-CR"/>
        </a:p>
      </dgm:t>
    </dgm:pt>
    <dgm:pt modelId="{080E94C2-019D-4E02-9EA5-11EF3EF48C38}" type="sibTrans" cxnId="{E5A0AD20-ADA8-4A4E-A809-1C44BD446582}">
      <dgm:prSet/>
      <dgm:spPr/>
      <dgm:t>
        <a:bodyPr/>
        <a:lstStyle/>
        <a:p>
          <a:endParaRPr lang="es-CR"/>
        </a:p>
      </dgm:t>
    </dgm:pt>
    <dgm:pt modelId="{63269143-52B4-40B0-BAA4-059C3806E5DA}">
      <dgm:prSet phldrT="[Texto]" custT="1"/>
      <dgm:spPr/>
      <dgm:t>
        <a:bodyPr/>
        <a:lstStyle/>
        <a:p>
          <a:r>
            <a:rPr lang="es-ES" sz="1800" dirty="0">
              <a:latin typeface="Arial" panose="020B0604020202020204" pitchFamily="34" charset="0"/>
              <a:cs typeface="Arial" panose="020B0604020202020204" pitchFamily="34" charset="0"/>
            </a:rPr>
            <a:t>Se puede usar este formato para la presentación de los antecedentes o cualquier otro que se considere oportuno</a:t>
          </a:r>
          <a:endParaRPr lang="es-CR" sz="1800" dirty="0">
            <a:latin typeface="Arial" panose="020B0604020202020204" pitchFamily="34" charset="0"/>
            <a:cs typeface="Arial" panose="020B0604020202020204" pitchFamily="34" charset="0"/>
          </a:endParaRPr>
        </a:p>
      </dgm:t>
    </dgm:pt>
    <dgm:pt modelId="{F8C87653-28FE-4D64-ABE9-08DD6121C07F}" type="parTrans" cxnId="{DD72E056-3F17-40F4-9435-082889851178}">
      <dgm:prSet/>
      <dgm:spPr/>
      <dgm:t>
        <a:bodyPr/>
        <a:lstStyle/>
        <a:p>
          <a:endParaRPr lang="es-CR"/>
        </a:p>
      </dgm:t>
    </dgm:pt>
    <dgm:pt modelId="{EBBC30E9-E408-47E1-9D62-6623DDB06442}" type="sibTrans" cxnId="{DD72E056-3F17-40F4-9435-082889851178}">
      <dgm:prSet/>
      <dgm:spPr/>
      <dgm:t>
        <a:bodyPr/>
        <a:lstStyle/>
        <a:p>
          <a:endParaRPr lang="es-CR"/>
        </a:p>
      </dgm:t>
    </dgm:pt>
    <dgm:pt modelId="{0C776B42-EFB8-4D37-A630-14D06902F01C}">
      <dgm:prSet custT="1"/>
      <dgm:spPr/>
      <dgm:t>
        <a:bodyPr/>
        <a:lstStyle/>
        <a:p>
          <a:r>
            <a:rPr lang="es-ES" sz="1800" dirty="0">
              <a:latin typeface="Arial" panose="020B0604020202020204" pitchFamily="34" charset="0"/>
              <a:cs typeface="Arial" panose="020B0604020202020204" pitchFamily="34" charset="0"/>
            </a:rPr>
            <a:t>Se puede usar este formato para la presentación de los antecedentes o cualquier otro que se considere oportuno </a:t>
          </a:r>
          <a:endParaRPr lang="es-CR" sz="1800" dirty="0">
            <a:latin typeface="Arial" panose="020B0604020202020204" pitchFamily="34" charset="0"/>
            <a:cs typeface="Arial" panose="020B0604020202020204" pitchFamily="34" charset="0"/>
          </a:endParaRPr>
        </a:p>
      </dgm:t>
    </dgm:pt>
    <dgm:pt modelId="{3EFCF798-13F0-4D3D-AB14-2061171E7219}" type="parTrans" cxnId="{EC6234F9-5F7F-4DE3-B524-C180727D8AF1}">
      <dgm:prSet/>
      <dgm:spPr/>
      <dgm:t>
        <a:bodyPr/>
        <a:lstStyle/>
        <a:p>
          <a:endParaRPr lang="es-CR"/>
        </a:p>
      </dgm:t>
    </dgm:pt>
    <dgm:pt modelId="{819521D9-6C8A-4B69-BE33-D464F68DDFED}" type="sibTrans" cxnId="{EC6234F9-5F7F-4DE3-B524-C180727D8AF1}">
      <dgm:prSet/>
      <dgm:spPr/>
      <dgm:t>
        <a:bodyPr/>
        <a:lstStyle/>
        <a:p>
          <a:endParaRPr lang="es-CR"/>
        </a:p>
      </dgm:t>
    </dgm:pt>
    <dgm:pt modelId="{A0A0FBE6-BBB8-4F74-890B-7450EA558845}">
      <dgm:prSet/>
      <dgm:spPr>
        <a:solidFill>
          <a:srgbClr val="A42526"/>
        </a:solidFill>
      </dgm:spPr>
      <dgm:t>
        <a:bodyPr/>
        <a:lstStyle/>
        <a:p>
          <a:r>
            <a:rPr lang="es-ES" dirty="0"/>
            <a:t>Modo de uso</a:t>
          </a:r>
          <a:endParaRPr lang="es-CR" dirty="0"/>
        </a:p>
      </dgm:t>
    </dgm:pt>
    <dgm:pt modelId="{6A14B0EC-7688-4339-B4F7-3091EE00F7CE}" type="parTrans" cxnId="{AB5D6F78-F863-4519-9CE6-D21B39FBF27D}">
      <dgm:prSet/>
      <dgm:spPr/>
      <dgm:t>
        <a:bodyPr/>
        <a:lstStyle/>
        <a:p>
          <a:endParaRPr lang="es-CR"/>
        </a:p>
      </dgm:t>
    </dgm:pt>
    <dgm:pt modelId="{DD360F43-D577-4827-B41D-AC97B17D739B}" type="sibTrans" cxnId="{AB5D6F78-F863-4519-9CE6-D21B39FBF27D}">
      <dgm:prSet/>
      <dgm:spPr/>
      <dgm:t>
        <a:bodyPr/>
        <a:lstStyle/>
        <a:p>
          <a:endParaRPr lang="es-CR"/>
        </a:p>
      </dgm:t>
    </dgm:pt>
    <dgm:pt modelId="{B04E7BC3-A596-4B22-88CA-A340B6B059AC}">
      <dgm:prSet/>
      <dgm:spPr/>
      <dgm:t>
        <a:bodyPr/>
        <a:lstStyle/>
        <a:p>
          <a:r>
            <a:rPr lang="es-ES" sz="1600" kern="1200">
              <a:latin typeface="Arial" panose="020B0604020202020204" pitchFamily="34" charset="0"/>
              <a:cs typeface="Arial" panose="020B0604020202020204" pitchFamily="34" charset="0"/>
            </a:rPr>
            <a:t>Nota: </a:t>
          </a:r>
          <a:endParaRPr lang="es-CR" sz="1600" kern="1200"/>
        </a:p>
      </dgm:t>
    </dgm:pt>
    <dgm:pt modelId="{D96E78EE-E7CF-4B3D-96C0-DA18157AB9A9}" type="parTrans" cxnId="{482B60FC-0657-4F8B-99FE-78D35997273E}">
      <dgm:prSet/>
      <dgm:spPr/>
      <dgm:t>
        <a:bodyPr/>
        <a:lstStyle/>
        <a:p>
          <a:endParaRPr lang="es-CR"/>
        </a:p>
      </dgm:t>
    </dgm:pt>
    <dgm:pt modelId="{689DC27D-9186-4C05-80EA-D19E35D76574}" type="sibTrans" cxnId="{482B60FC-0657-4F8B-99FE-78D35997273E}">
      <dgm:prSet/>
      <dgm:spPr/>
      <dgm:t>
        <a:bodyPr/>
        <a:lstStyle/>
        <a:p>
          <a:endParaRPr lang="es-CR"/>
        </a:p>
      </dgm:t>
    </dgm:pt>
    <dgm:pt modelId="{E2C7CA1B-3BD1-4313-A513-444A862F9266}">
      <dgm:prSet custT="1"/>
      <dgm:spPr/>
      <dgm:t>
        <a:bodyPr/>
        <a:lstStyle/>
        <a:p>
          <a:r>
            <a:rPr lang="es-CR" sz="16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Describir como se debe de utilizar la propuesta. Incluir elementos tales como: quienes serían los responsables de utilizar la propuesta y los material que se necesitan para el desarrollo de la propuesta. </a:t>
          </a:r>
        </a:p>
      </dgm:t>
    </dgm:pt>
    <dgm:pt modelId="{FF2572C7-25B0-4DDA-8417-A493BE6A841D}" type="parTrans" cxnId="{697D6D18-89DA-4839-BAF0-433B0B6A0F4E}">
      <dgm:prSet/>
      <dgm:spPr/>
      <dgm:t>
        <a:bodyPr/>
        <a:lstStyle/>
        <a:p>
          <a:endParaRPr lang="es-CR"/>
        </a:p>
      </dgm:t>
    </dgm:pt>
    <dgm:pt modelId="{7E61A0F8-6E07-4171-92A4-DFB4D29D04CC}" type="sibTrans" cxnId="{697D6D18-89DA-4839-BAF0-433B0B6A0F4E}">
      <dgm:prSet/>
      <dgm:spPr/>
      <dgm:t>
        <a:bodyPr/>
        <a:lstStyle/>
        <a:p>
          <a:endParaRPr lang="es-CR"/>
        </a:p>
      </dgm:t>
    </dgm:pt>
    <dgm:pt modelId="{91839510-73F9-42EA-8678-9E61EDCF317C}">
      <dgm:prSet custT="1"/>
      <dgm:spPr/>
      <dgm:t>
        <a:bodyPr/>
        <a:lstStyle/>
        <a:p>
          <a:r>
            <a:rPr lang="es-ES" sz="16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Se puede usar este formato para la presentación de los antecedentes o cualquier otro que se considere oportuno </a:t>
          </a:r>
          <a:endParaRPr lang="es-CR" sz="16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dgm:t>
    </dgm:pt>
    <dgm:pt modelId="{273EDE3F-A619-44EB-A209-225DCFF452CC}" type="parTrans" cxnId="{F8273B30-B638-4458-AEA4-A6C8E01EE1C9}">
      <dgm:prSet/>
      <dgm:spPr/>
      <dgm:t>
        <a:bodyPr/>
        <a:lstStyle/>
        <a:p>
          <a:endParaRPr lang="es-CR"/>
        </a:p>
      </dgm:t>
    </dgm:pt>
    <dgm:pt modelId="{ABFDA33B-9CF2-4395-AA53-D50F2995DDB2}" type="sibTrans" cxnId="{F8273B30-B638-4458-AEA4-A6C8E01EE1C9}">
      <dgm:prSet/>
      <dgm:spPr/>
      <dgm:t>
        <a:bodyPr/>
        <a:lstStyle/>
        <a:p>
          <a:endParaRPr lang="es-CR"/>
        </a:p>
      </dgm:t>
    </dgm:pt>
    <dgm:pt modelId="{236A4263-58FB-4DE1-9B75-E1EA5A083429}" type="pres">
      <dgm:prSet presAssocID="{B0C0D244-46B6-4539-B5EC-9808AC8394EE}" presName="Name0" presStyleCnt="0">
        <dgm:presLayoutVars>
          <dgm:dir/>
          <dgm:animLvl val="lvl"/>
          <dgm:resizeHandles val="exact"/>
        </dgm:presLayoutVars>
      </dgm:prSet>
      <dgm:spPr/>
    </dgm:pt>
    <dgm:pt modelId="{7E8E01B5-731A-4FAA-8CB1-F1C977F94AB2}" type="pres">
      <dgm:prSet presAssocID="{3ECC5E6A-A7DD-4810-9B5D-225412F94202}" presName="composite" presStyleCnt="0"/>
      <dgm:spPr/>
    </dgm:pt>
    <dgm:pt modelId="{236332D9-E8BA-4C6E-98C2-CB7156BACF6E}" type="pres">
      <dgm:prSet presAssocID="{3ECC5E6A-A7DD-4810-9B5D-225412F94202}" presName="parTx" presStyleLbl="alignNode1" presStyleIdx="0" presStyleCnt="3">
        <dgm:presLayoutVars>
          <dgm:chMax val="0"/>
          <dgm:chPref val="0"/>
          <dgm:bulletEnabled val="1"/>
        </dgm:presLayoutVars>
      </dgm:prSet>
      <dgm:spPr/>
    </dgm:pt>
    <dgm:pt modelId="{F9F0BD3F-FB7C-4EAD-B52C-BA115C053CF5}" type="pres">
      <dgm:prSet presAssocID="{3ECC5E6A-A7DD-4810-9B5D-225412F94202}" presName="desTx" presStyleLbl="alignAccFollowNode1" presStyleIdx="0" presStyleCnt="3">
        <dgm:presLayoutVars>
          <dgm:bulletEnabled val="1"/>
        </dgm:presLayoutVars>
      </dgm:prSet>
      <dgm:spPr/>
    </dgm:pt>
    <dgm:pt modelId="{64626531-2B8A-4001-B146-03819C99D35F}" type="pres">
      <dgm:prSet presAssocID="{2BDE6A63-ADFF-4873-939F-4A03B20401B2}" presName="space" presStyleCnt="0"/>
      <dgm:spPr/>
    </dgm:pt>
    <dgm:pt modelId="{087E38B1-CCA5-428A-AB84-58E102BB1E8A}" type="pres">
      <dgm:prSet presAssocID="{9C4912DB-6E38-43DD-93A2-F1F0A119586F}" presName="composite" presStyleCnt="0"/>
      <dgm:spPr/>
    </dgm:pt>
    <dgm:pt modelId="{7AF28180-675F-46E4-97A7-63E4F22BB0A1}" type="pres">
      <dgm:prSet presAssocID="{9C4912DB-6E38-43DD-93A2-F1F0A119586F}" presName="parTx" presStyleLbl="alignNode1" presStyleIdx="1" presStyleCnt="3">
        <dgm:presLayoutVars>
          <dgm:chMax val="0"/>
          <dgm:chPref val="0"/>
          <dgm:bulletEnabled val="1"/>
        </dgm:presLayoutVars>
      </dgm:prSet>
      <dgm:spPr/>
    </dgm:pt>
    <dgm:pt modelId="{A1AFB32B-83C2-4F31-82AD-E0578E4D4945}" type="pres">
      <dgm:prSet presAssocID="{9C4912DB-6E38-43DD-93A2-F1F0A119586F}" presName="desTx" presStyleLbl="alignAccFollowNode1" presStyleIdx="1" presStyleCnt="3">
        <dgm:presLayoutVars>
          <dgm:bulletEnabled val="1"/>
        </dgm:presLayoutVars>
      </dgm:prSet>
      <dgm:spPr/>
    </dgm:pt>
    <dgm:pt modelId="{586365A5-7866-4293-B4C9-4DB94C9021FD}" type="pres">
      <dgm:prSet presAssocID="{6D23C397-23FA-42A8-90E0-3BC6E79E24EE}" presName="space" presStyleCnt="0"/>
      <dgm:spPr/>
    </dgm:pt>
    <dgm:pt modelId="{9AC380C4-4CE7-4C8D-A30A-84D91C7C1D16}" type="pres">
      <dgm:prSet presAssocID="{A0A0FBE6-BBB8-4F74-890B-7450EA558845}" presName="composite" presStyleCnt="0"/>
      <dgm:spPr/>
    </dgm:pt>
    <dgm:pt modelId="{0D10B36D-27D1-4176-8659-C4DB5E9EFD5E}" type="pres">
      <dgm:prSet presAssocID="{A0A0FBE6-BBB8-4F74-890B-7450EA558845}" presName="parTx" presStyleLbl="alignNode1" presStyleIdx="2" presStyleCnt="3">
        <dgm:presLayoutVars>
          <dgm:chMax val="0"/>
          <dgm:chPref val="0"/>
          <dgm:bulletEnabled val="1"/>
        </dgm:presLayoutVars>
      </dgm:prSet>
      <dgm:spPr/>
    </dgm:pt>
    <dgm:pt modelId="{A0934D13-3DE0-4088-9C67-ADAE80186EC4}" type="pres">
      <dgm:prSet presAssocID="{A0A0FBE6-BBB8-4F74-890B-7450EA558845}" presName="desTx" presStyleLbl="alignAccFollowNode1" presStyleIdx="2" presStyleCnt="3">
        <dgm:presLayoutVars>
          <dgm:bulletEnabled val="1"/>
        </dgm:presLayoutVars>
      </dgm:prSet>
      <dgm:spPr/>
    </dgm:pt>
  </dgm:ptLst>
  <dgm:cxnLst>
    <dgm:cxn modelId="{4E6BD113-87A2-40B3-A95B-D56639ADDE59}" type="presOf" srcId="{9C4912DB-6E38-43DD-93A2-F1F0A119586F}" destId="{7AF28180-675F-46E4-97A7-63E4F22BB0A1}" srcOrd="0" destOrd="0" presId="urn:microsoft.com/office/officeart/2005/8/layout/hList1"/>
    <dgm:cxn modelId="{5AA6E013-7779-44F9-967F-DD90B5865D34}" srcId="{B0C0D244-46B6-4539-B5EC-9808AC8394EE}" destId="{3ECC5E6A-A7DD-4810-9B5D-225412F94202}" srcOrd="0" destOrd="0" parTransId="{DA7ADFE6-7B8A-4E30-B1E5-F77453B831AC}" sibTransId="{2BDE6A63-ADFF-4873-939F-4A03B20401B2}"/>
    <dgm:cxn modelId="{697D6D18-89DA-4839-BAF0-433B0B6A0F4E}" srcId="{B04E7BC3-A596-4B22-88CA-A340B6B059AC}" destId="{E2C7CA1B-3BD1-4313-A513-444A862F9266}" srcOrd="0" destOrd="0" parTransId="{FF2572C7-25B0-4DDA-8417-A493BE6A841D}" sibTransId="{7E61A0F8-6E07-4171-92A4-DFB4D29D04CC}"/>
    <dgm:cxn modelId="{E5A0AD20-ADA8-4A4E-A809-1C44BD446582}" srcId="{076B378C-23EE-4F0C-9ADE-B5C258146754}" destId="{6944FB67-7198-47A8-9E09-130E3B5803ED}" srcOrd="0" destOrd="0" parTransId="{7FC166D6-C386-4464-9D2C-8A127601B017}" sibTransId="{080E94C2-019D-4E02-9EA5-11EF3EF48C38}"/>
    <dgm:cxn modelId="{F8273B30-B638-4458-AEA4-A6C8E01EE1C9}" srcId="{B04E7BC3-A596-4B22-88CA-A340B6B059AC}" destId="{91839510-73F9-42EA-8678-9E61EDCF317C}" srcOrd="1" destOrd="0" parTransId="{273EDE3F-A619-44EB-A209-225DCFF452CC}" sibTransId="{ABFDA33B-9CF2-4395-AA53-D50F2995DDB2}"/>
    <dgm:cxn modelId="{42E6BC37-23EC-41D7-BB3B-D851D061AED8}" type="presOf" srcId="{B04E7BC3-A596-4B22-88CA-A340B6B059AC}" destId="{A0934D13-3DE0-4088-9C67-ADAE80186EC4}" srcOrd="0" destOrd="0" presId="urn:microsoft.com/office/officeart/2005/8/layout/hList1"/>
    <dgm:cxn modelId="{68172D3F-F793-4156-888D-C233C5F08F7B}" type="presOf" srcId="{B0C0D244-46B6-4539-B5EC-9808AC8394EE}" destId="{236A4263-58FB-4DE1-9B75-E1EA5A083429}" srcOrd="0" destOrd="0" presId="urn:microsoft.com/office/officeart/2005/8/layout/hList1"/>
    <dgm:cxn modelId="{7789BF3F-CB47-4769-8138-1C3FC4D4FA9C}" type="presOf" srcId="{91839510-73F9-42EA-8678-9E61EDCF317C}" destId="{A0934D13-3DE0-4088-9C67-ADAE80186EC4}" srcOrd="0" destOrd="2" presId="urn:microsoft.com/office/officeart/2005/8/layout/hList1"/>
    <dgm:cxn modelId="{01A7DF5D-5BDF-42D6-A6C2-710650540D81}" srcId="{3ECC5E6A-A7DD-4810-9B5D-225412F94202}" destId="{5CE2A9E5-8B6E-41A3-BB48-E2E87228A09E}" srcOrd="0" destOrd="0" parTransId="{97602677-EFF3-43AC-ABBF-76F31F33EA0A}" sibTransId="{07D25F14-23A6-4759-B901-4D365A4C6EEE}"/>
    <dgm:cxn modelId="{A65F7A5E-7BCB-43D2-85D0-F458233AA6EE}" type="presOf" srcId="{6944FB67-7198-47A8-9E09-130E3B5803ED}" destId="{A1AFB32B-83C2-4F31-82AD-E0578E4D4945}" srcOrd="0" destOrd="1" presId="urn:microsoft.com/office/officeart/2005/8/layout/hList1"/>
    <dgm:cxn modelId="{42D05368-336C-4B69-8B05-C9D78F923622}" srcId="{9C4912DB-6E38-43DD-93A2-F1F0A119586F}" destId="{076B378C-23EE-4F0C-9ADE-B5C258146754}" srcOrd="0" destOrd="0" parTransId="{5B1F207E-6E93-45D7-A696-049391DAF325}" sibTransId="{B9AF6724-BDAA-44DB-8D7E-B56E83738450}"/>
    <dgm:cxn modelId="{F9D15652-F813-4361-8CE0-68158ED19D9A}" type="presOf" srcId="{5CE2A9E5-8B6E-41A3-BB48-E2E87228A09E}" destId="{F9F0BD3F-FB7C-4EAD-B52C-BA115C053CF5}" srcOrd="0" destOrd="0" presId="urn:microsoft.com/office/officeart/2005/8/layout/hList1"/>
    <dgm:cxn modelId="{42545956-441F-4BD6-BF10-BF03DE2EF8F1}" srcId="{B0C0D244-46B6-4539-B5EC-9808AC8394EE}" destId="{9C4912DB-6E38-43DD-93A2-F1F0A119586F}" srcOrd="1" destOrd="0" parTransId="{3FA67DB9-AB63-4392-8260-8A2B7A72D180}" sibTransId="{6D23C397-23FA-42A8-90E0-3BC6E79E24EE}"/>
    <dgm:cxn modelId="{DD72E056-3F17-40F4-9435-082889851178}" srcId="{5CE2A9E5-8B6E-41A3-BB48-E2E87228A09E}" destId="{63269143-52B4-40B0-BAA4-059C3806E5DA}" srcOrd="1" destOrd="0" parTransId="{F8C87653-28FE-4D64-ABE9-08DD6121C07F}" sibTransId="{EBBC30E9-E408-47E1-9D62-6623DDB06442}"/>
    <dgm:cxn modelId="{AB5D6F78-F863-4519-9CE6-D21B39FBF27D}" srcId="{B0C0D244-46B6-4539-B5EC-9808AC8394EE}" destId="{A0A0FBE6-BBB8-4F74-890B-7450EA558845}" srcOrd="2" destOrd="0" parTransId="{6A14B0EC-7688-4339-B4F7-3091EE00F7CE}" sibTransId="{DD360F43-D577-4827-B41D-AC97B17D739B}"/>
    <dgm:cxn modelId="{4A8B4482-AE79-4B12-BAF6-A87C24B8CBC3}" type="presOf" srcId="{63269143-52B4-40B0-BAA4-059C3806E5DA}" destId="{F9F0BD3F-FB7C-4EAD-B52C-BA115C053CF5}" srcOrd="0" destOrd="2" presId="urn:microsoft.com/office/officeart/2005/8/layout/hList1"/>
    <dgm:cxn modelId="{F12CB892-8365-444B-847A-68666446B352}" type="presOf" srcId="{E2C7CA1B-3BD1-4313-A513-444A862F9266}" destId="{A0934D13-3DE0-4088-9C67-ADAE80186EC4}" srcOrd="0" destOrd="1" presId="urn:microsoft.com/office/officeart/2005/8/layout/hList1"/>
    <dgm:cxn modelId="{EC24F7A2-E2F0-433A-9D59-E39615209529}" srcId="{5CE2A9E5-8B6E-41A3-BB48-E2E87228A09E}" destId="{5C51230D-EEA4-495F-ABE9-7A8C55EC609E}" srcOrd="0" destOrd="0" parTransId="{A108C7EC-4656-4CC1-8749-A9A7D958EF52}" sibTransId="{1125904C-AE94-492A-9522-EB6214072F4F}"/>
    <dgm:cxn modelId="{365BDBAD-B3F1-414A-A7F3-08B700BD601D}" type="presOf" srcId="{0C776B42-EFB8-4D37-A630-14D06902F01C}" destId="{A1AFB32B-83C2-4F31-82AD-E0578E4D4945}" srcOrd="0" destOrd="2" presId="urn:microsoft.com/office/officeart/2005/8/layout/hList1"/>
    <dgm:cxn modelId="{1B2C0FE4-89CD-4037-B37A-DC90FE4C99D4}" type="presOf" srcId="{A0A0FBE6-BBB8-4F74-890B-7450EA558845}" destId="{0D10B36D-27D1-4176-8659-C4DB5E9EFD5E}" srcOrd="0" destOrd="0" presId="urn:microsoft.com/office/officeart/2005/8/layout/hList1"/>
    <dgm:cxn modelId="{610E2BEB-40CA-4D50-A506-AE47B132C15B}" type="presOf" srcId="{076B378C-23EE-4F0C-9ADE-B5C258146754}" destId="{A1AFB32B-83C2-4F31-82AD-E0578E4D4945}" srcOrd="0" destOrd="0" presId="urn:microsoft.com/office/officeart/2005/8/layout/hList1"/>
    <dgm:cxn modelId="{EC6234F9-5F7F-4DE3-B524-C180727D8AF1}" srcId="{076B378C-23EE-4F0C-9ADE-B5C258146754}" destId="{0C776B42-EFB8-4D37-A630-14D06902F01C}" srcOrd="1" destOrd="0" parTransId="{3EFCF798-13F0-4D3D-AB14-2061171E7219}" sibTransId="{819521D9-6C8A-4B69-BE33-D464F68DDFED}"/>
    <dgm:cxn modelId="{482B60FC-0657-4F8B-99FE-78D35997273E}" srcId="{A0A0FBE6-BBB8-4F74-890B-7450EA558845}" destId="{B04E7BC3-A596-4B22-88CA-A340B6B059AC}" srcOrd="0" destOrd="0" parTransId="{D96E78EE-E7CF-4B3D-96C0-DA18157AB9A9}" sibTransId="{689DC27D-9186-4C05-80EA-D19E35D76574}"/>
    <dgm:cxn modelId="{4E0394FD-DCDA-4FF9-8105-9A7F5D9A7E5C}" type="presOf" srcId="{5C51230D-EEA4-495F-ABE9-7A8C55EC609E}" destId="{F9F0BD3F-FB7C-4EAD-B52C-BA115C053CF5}" srcOrd="0" destOrd="1" presId="urn:microsoft.com/office/officeart/2005/8/layout/hList1"/>
    <dgm:cxn modelId="{412677FF-8BFF-4AA6-8409-97A654C6A9DA}" type="presOf" srcId="{3ECC5E6A-A7DD-4810-9B5D-225412F94202}" destId="{236332D9-E8BA-4C6E-98C2-CB7156BACF6E}" srcOrd="0" destOrd="0" presId="urn:microsoft.com/office/officeart/2005/8/layout/hList1"/>
    <dgm:cxn modelId="{9A2D06C1-92C7-4BC0-B1E2-6F4305C511A8}" type="presParOf" srcId="{236A4263-58FB-4DE1-9B75-E1EA5A083429}" destId="{7E8E01B5-731A-4FAA-8CB1-F1C977F94AB2}" srcOrd="0" destOrd="0" presId="urn:microsoft.com/office/officeart/2005/8/layout/hList1"/>
    <dgm:cxn modelId="{6C7F12D8-D347-41ED-B3F0-AFEBDD7C5A47}" type="presParOf" srcId="{7E8E01B5-731A-4FAA-8CB1-F1C977F94AB2}" destId="{236332D9-E8BA-4C6E-98C2-CB7156BACF6E}" srcOrd="0" destOrd="0" presId="urn:microsoft.com/office/officeart/2005/8/layout/hList1"/>
    <dgm:cxn modelId="{D58D971D-0A87-437B-8CD4-94BCE37622B3}" type="presParOf" srcId="{7E8E01B5-731A-4FAA-8CB1-F1C977F94AB2}" destId="{F9F0BD3F-FB7C-4EAD-B52C-BA115C053CF5}" srcOrd="1" destOrd="0" presId="urn:microsoft.com/office/officeart/2005/8/layout/hList1"/>
    <dgm:cxn modelId="{632E813B-0655-4CE8-9C24-B9E296D7D54E}" type="presParOf" srcId="{236A4263-58FB-4DE1-9B75-E1EA5A083429}" destId="{64626531-2B8A-4001-B146-03819C99D35F}" srcOrd="1" destOrd="0" presId="urn:microsoft.com/office/officeart/2005/8/layout/hList1"/>
    <dgm:cxn modelId="{011CF5A5-191B-460F-ACDE-FB6BB964C8EA}" type="presParOf" srcId="{236A4263-58FB-4DE1-9B75-E1EA5A083429}" destId="{087E38B1-CCA5-428A-AB84-58E102BB1E8A}" srcOrd="2" destOrd="0" presId="urn:microsoft.com/office/officeart/2005/8/layout/hList1"/>
    <dgm:cxn modelId="{92AA41F7-D1F9-45DD-AB04-CB0FE1C329EA}" type="presParOf" srcId="{087E38B1-CCA5-428A-AB84-58E102BB1E8A}" destId="{7AF28180-675F-46E4-97A7-63E4F22BB0A1}" srcOrd="0" destOrd="0" presId="urn:microsoft.com/office/officeart/2005/8/layout/hList1"/>
    <dgm:cxn modelId="{92EDE3DB-D89A-4695-AC54-16813CA5D254}" type="presParOf" srcId="{087E38B1-CCA5-428A-AB84-58E102BB1E8A}" destId="{A1AFB32B-83C2-4F31-82AD-E0578E4D4945}" srcOrd="1" destOrd="0" presId="urn:microsoft.com/office/officeart/2005/8/layout/hList1"/>
    <dgm:cxn modelId="{2243BEEE-4563-4419-BDFB-CAC5EC6D8C66}" type="presParOf" srcId="{236A4263-58FB-4DE1-9B75-E1EA5A083429}" destId="{586365A5-7866-4293-B4C9-4DB94C9021FD}" srcOrd="3" destOrd="0" presId="urn:microsoft.com/office/officeart/2005/8/layout/hList1"/>
    <dgm:cxn modelId="{E4677DFA-841E-419C-947B-99E982E93E50}" type="presParOf" srcId="{236A4263-58FB-4DE1-9B75-E1EA5A083429}" destId="{9AC380C4-4CE7-4C8D-A30A-84D91C7C1D16}" srcOrd="4" destOrd="0" presId="urn:microsoft.com/office/officeart/2005/8/layout/hList1"/>
    <dgm:cxn modelId="{7A1CC733-3C85-4482-A4AA-FBE07EBCBBC2}" type="presParOf" srcId="{9AC380C4-4CE7-4C8D-A30A-84D91C7C1D16}" destId="{0D10B36D-27D1-4176-8659-C4DB5E9EFD5E}" srcOrd="0" destOrd="0" presId="urn:microsoft.com/office/officeart/2005/8/layout/hList1"/>
    <dgm:cxn modelId="{32DB0676-309B-4971-90A4-1BF386E3A3DC}" type="presParOf" srcId="{9AC380C4-4CE7-4C8D-A30A-84D91C7C1D16}" destId="{A0934D13-3DE0-4088-9C67-ADAE80186EC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4F6270-0A49-4300-80E3-7260235A80C8}" type="doc">
      <dgm:prSet loTypeId="urn:microsoft.com/office/officeart/2005/8/layout/cycle1" loCatId="cycle" qsTypeId="urn:microsoft.com/office/officeart/2005/8/quickstyle/simple1" qsCatId="simple" csTypeId="urn:microsoft.com/office/officeart/2005/8/colors/colorful3" csCatId="colorful" phldr="1"/>
      <dgm:spPr/>
      <dgm:t>
        <a:bodyPr/>
        <a:lstStyle/>
        <a:p>
          <a:endParaRPr lang="es-CR"/>
        </a:p>
      </dgm:t>
    </dgm:pt>
    <dgm:pt modelId="{BA1FB851-3E53-49E1-AE47-777AABDEE3A8}">
      <dgm:prSet phldrT="[Texto]" phldr="1"/>
      <dgm:spPr/>
      <dgm:t>
        <a:bodyPr/>
        <a:lstStyle/>
        <a:p>
          <a:endParaRPr lang="es-CR" dirty="0"/>
        </a:p>
      </dgm:t>
    </dgm:pt>
    <dgm:pt modelId="{F904BA2E-2C68-48F0-9848-36589E5CE2AD}" type="parTrans" cxnId="{EA5654A3-927F-49B7-8763-53F67BFD1E86}">
      <dgm:prSet/>
      <dgm:spPr/>
      <dgm:t>
        <a:bodyPr/>
        <a:lstStyle/>
        <a:p>
          <a:endParaRPr lang="es-CR"/>
        </a:p>
      </dgm:t>
    </dgm:pt>
    <dgm:pt modelId="{6268E191-6C88-4836-A092-F2199DA3F578}" type="sibTrans" cxnId="{EA5654A3-927F-49B7-8763-53F67BFD1E86}">
      <dgm:prSet/>
      <dgm:spPr/>
      <dgm:t>
        <a:bodyPr/>
        <a:lstStyle/>
        <a:p>
          <a:endParaRPr lang="es-CR"/>
        </a:p>
      </dgm:t>
    </dgm:pt>
    <dgm:pt modelId="{F0952ED2-A6C8-43D8-83DF-1FA4F13B1AEF}">
      <dgm:prSet phldrT="[Texto]" phldr="1"/>
      <dgm:spPr/>
      <dgm:t>
        <a:bodyPr/>
        <a:lstStyle/>
        <a:p>
          <a:endParaRPr lang="es-CR" dirty="0"/>
        </a:p>
      </dgm:t>
    </dgm:pt>
    <dgm:pt modelId="{63463644-33EC-4752-923F-7426D553B371}" type="parTrans" cxnId="{1A2DB51D-24A5-4E0C-A09E-D775A3D7EDF2}">
      <dgm:prSet/>
      <dgm:spPr/>
      <dgm:t>
        <a:bodyPr/>
        <a:lstStyle/>
        <a:p>
          <a:endParaRPr lang="es-CR"/>
        </a:p>
      </dgm:t>
    </dgm:pt>
    <dgm:pt modelId="{27F31AF9-C37D-4E15-AC21-627C746C80D1}" type="sibTrans" cxnId="{1A2DB51D-24A5-4E0C-A09E-D775A3D7EDF2}">
      <dgm:prSet/>
      <dgm:spPr/>
      <dgm:t>
        <a:bodyPr/>
        <a:lstStyle/>
        <a:p>
          <a:endParaRPr lang="es-CR"/>
        </a:p>
      </dgm:t>
    </dgm:pt>
    <dgm:pt modelId="{F032C729-8CF2-4A3D-875D-CD6BA8AC947E}">
      <dgm:prSet phldrT="[Texto]" phldr="1"/>
      <dgm:spPr/>
      <dgm:t>
        <a:bodyPr/>
        <a:lstStyle/>
        <a:p>
          <a:endParaRPr lang="es-CR"/>
        </a:p>
      </dgm:t>
    </dgm:pt>
    <dgm:pt modelId="{497ED6E6-0F7B-4FCE-AE0B-9C2565F428EB}" type="parTrans" cxnId="{9DD952CC-5121-46BA-8D5D-8F6844A0EB18}">
      <dgm:prSet/>
      <dgm:spPr/>
      <dgm:t>
        <a:bodyPr/>
        <a:lstStyle/>
        <a:p>
          <a:endParaRPr lang="es-CR"/>
        </a:p>
      </dgm:t>
    </dgm:pt>
    <dgm:pt modelId="{ED08A760-B7B4-4B64-9D8E-95E005C3D2C8}" type="sibTrans" cxnId="{9DD952CC-5121-46BA-8D5D-8F6844A0EB18}">
      <dgm:prSet/>
      <dgm:spPr/>
      <dgm:t>
        <a:bodyPr/>
        <a:lstStyle/>
        <a:p>
          <a:endParaRPr lang="es-CR"/>
        </a:p>
      </dgm:t>
    </dgm:pt>
    <dgm:pt modelId="{093FBB4D-9687-4F06-99D8-001726CB297C}">
      <dgm:prSet phldrT="[Texto]" phldr="1"/>
      <dgm:spPr/>
      <dgm:t>
        <a:bodyPr/>
        <a:lstStyle/>
        <a:p>
          <a:endParaRPr lang="es-CR"/>
        </a:p>
      </dgm:t>
    </dgm:pt>
    <dgm:pt modelId="{6078AC97-CBE7-4D9D-9F29-640A904348EE}" type="parTrans" cxnId="{DC098D68-C3DD-4680-958F-EF44CA822AF7}">
      <dgm:prSet/>
      <dgm:spPr/>
      <dgm:t>
        <a:bodyPr/>
        <a:lstStyle/>
        <a:p>
          <a:endParaRPr lang="es-CR"/>
        </a:p>
      </dgm:t>
    </dgm:pt>
    <dgm:pt modelId="{C5457174-D669-4773-810C-46968AB97F32}" type="sibTrans" cxnId="{DC098D68-C3DD-4680-958F-EF44CA822AF7}">
      <dgm:prSet/>
      <dgm:spPr/>
      <dgm:t>
        <a:bodyPr/>
        <a:lstStyle/>
        <a:p>
          <a:endParaRPr lang="es-CR"/>
        </a:p>
      </dgm:t>
    </dgm:pt>
    <dgm:pt modelId="{F92ABA07-E190-405C-A239-1910D636E34E}">
      <dgm:prSet phldrT="[Texto]" phldr="1"/>
      <dgm:spPr/>
      <dgm:t>
        <a:bodyPr/>
        <a:lstStyle/>
        <a:p>
          <a:endParaRPr lang="es-CR"/>
        </a:p>
      </dgm:t>
    </dgm:pt>
    <dgm:pt modelId="{5EB613E8-A4A2-40CD-8916-C1A73F046202}" type="parTrans" cxnId="{9E942362-293C-4441-8762-52903A801BEE}">
      <dgm:prSet/>
      <dgm:spPr/>
      <dgm:t>
        <a:bodyPr/>
        <a:lstStyle/>
        <a:p>
          <a:endParaRPr lang="es-CR"/>
        </a:p>
      </dgm:t>
    </dgm:pt>
    <dgm:pt modelId="{DCD8A681-6430-4BA4-9B48-A7441345CCD2}" type="sibTrans" cxnId="{9E942362-293C-4441-8762-52903A801BEE}">
      <dgm:prSet/>
      <dgm:spPr>
        <a:solidFill>
          <a:srgbClr val="A52526"/>
        </a:solidFill>
      </dgm:spPr>
      <dgm:t>
        <a:bodyPr/>
        <a:lstStyle/>
        <a:p>
          <a:endParaRPr lang="es-CR"/>
        </a:p>
      </dgm:t>
    </dgm:pt>
    <dgm:pt modelId="{CE46D4F3-BF56-4C17-83D7-4BC371805ADF}" type="pres">
      <dgm:prSet presAssocID="{804F6270-0A49-4300-80E3-7260235A80C8}" presName="cycle" presStyleCnt="0">
        <dgm:presLayoutVars>
          <dgm:dir/>
          <dgm:resizeHandles val="exact"/>
        </dgm:presLayoutVars>
      </dgm:prSet>
      <dgm:spPr/>
    </dgm:pt>
    <dgm:pt modelId="{9A5CCB97-98D2-456C-A021-5973F6F242AE}" type="pres">
      <dgm:prSet presAssocID="{BA1FB851-3E53-49E1-AE47-777AABDEE3A8}" presName="dummy" presStyleCnt="0"/>
      <dgm:spPr/>
    </dgm:pt>
    <dgm:pt modelId="{393781AD-23D1-4053-874D-BABB76FCEB87}" type="pres">
      <dgm:prSet presAssocID="{BA1FB851-3E53-49E1-AE47-777AABDEE3A8}" presName="node" presStyleLbl="revTx" presStyleIdx="0" presStyleCnt="5">
        <dgm:presLayoutVars>
          <dgm:bulletEnabled val="1"/>
        </dgm:presLayoutVars>
      </dgm:prSet>
      <dgm:spPr/>
    </dgm:pt>
    <dgm:pt modelId="{003FDB1D-0F32-4BA6-992C-C7C9BEFDE5BC}" type="pres">
      <dgm:prSet presAssocID="{6268E191-6C88-4836-A092-F2199DA3F578}" presName="sibTrans" presStyleLbl="node1" presStyleIdx="0" presStyleCnt="5"/>
      <dgm:spPr/>
    </dgm:pt>
    <dgm:pt modelId="{0ED28A84-F62E-4280-8860-34DB9A5503C2}" type="pres">
      <dgm:prSet presAssocID="{F0952ED2-A6C8-43D8-83DF-1FA4F13B1AEF}" presName="dummy" presStyleCnt="0"/>
      <dgm:spPr/>
    </dgm:pt>
    <dgm:pt modelId="{26535D13-B3E8-4F66-BF2D-6F5B6FF8B729}" type="pres">
      <dgm:prSet presAssocID="{F0952ED2-A6C8-43D8-83DF-1FA4F13B1AEF}" presName="node" presStyleLbl="revTx" presStyleIdx="1" presStyleCnt="5">
        <dgm:presLayoutVars>
          <dgm:bulletEnabled val="1"/>
        </dgm:presLayoutVars>
      </dgm:prSet>
      <dgm:spPr/>
    </dgm:pt>
    <dgm:pt modelId="{2F289C34-AB02-463E-85B5-B74827AE1D4B}" type="pres">
      <dgm:prSet presAssocID="{27F31AF9-C37D-4E15-AC21-627C746C80D1}" presName="sibTrans" presStyleLbl="node1" presStyleIdx="1" presStyleCnt="5"/>
      <dgm:spPr/>
    </dgm:pt>
    <dgm:pt modelId="{5B3816FF-C493-485B-B96C-04744EEB4B3C}" type="pres">
      <dgm:prSet presAssocID="{F032C729-8CF2-4A3D-875D-CD6BA8AC947E}" presName="dummy" presStyleCnt="0"/>
      <dgm:spPr/>
    </dgm:pt>
    <dgm:pt modelId="{863F9624-A13E-41BC-B8D5-878E3B6D146A}" type="pres">
      <dgm:prSet presAssocID="{F032C729-8CF2-4A3D-875D-CD6BA8AC947E}" presName="node" presStyleLbl="revTx" presStyleIdx="2" presStyleCnt="5">
        <dgm:presLayoutVars>
          <dgm:bulletEnabled val="1"/>
        </dgm:presLayoutVars>
      </dgm:prSet>
      <dgm:spPr/>
    </dgm:pt>
    <dgm:pt modelId="{8CAF32F2-7541-4960-89BC-10C44DC063D2}" type="pres">
      <dgm:prSet presAssocID="{ED08A760-B7B4-4B64-9D8E-95E005C3D2C8}" presName="sibTrans" presStyleLbl="node1" presStyleIdx="2" presStyleCnt="5"/>
      <dgm:spPr/>
    </dgm:pt>
    <dgm:pt modelId="{F3828BC1-6E2D-4AC6-843D-EE21C08871FC}" type="pres">
      <dgm:prSet presAssocID="{093FBB4D-9687-4F06-99D8-001726CB297C}" presName="dummy" presStyleCnt="0"/>
      <dgm:spPr/>
    </dgm:pt>
    <dgm:pt modelId="{59218AAF-35C8-4D7B-BF0D-C515E349EBF5}" type="pres">
      <dgm:prSet presAssocID="{093FBB4D-9687-4F06-99D8-001726CB297C}" presName="node" presStyleLbl="revTx" presStyleIdx="3" presStyleCnt="5">
        <dgm:presLayoutVars>
          <dgm:bulletEnabled val="1"/>
        </dgm:presLayoutVars>
      </dgm:prSet>
      <dgm:spPr/>
    </dgm:pt>
    <dgm:pt modelId="{6170A7C1-D0A6-45BC-A46E-D1B61C4DC254}" type="pres">
      <dgm:prSet presAssocID="{C5457174-D669-4773-810C-46968AB97F32}" presName="sibTrans" presStyleLbl="node1" presStyleIdx="3" presStyleCnt="5"/>
      <dgm:spPr/>
    </dgm:pt>
    <dgm:pt modelId="{2C75FD0B-BB6C-4E09-B1BB-87F821DBA69D}" type="pres">
      <dgm:prSet presAssocID="{F92ABA07-E190-405C-A239-1910D636E34E}" presName="dummy" presStyleCnt="0"/>
      <dgm:spPr/>
    </dgm:pt>
    <dgm:pt modelId="{DD9B0C18-BD5E-439F-8FED-F0F6D2FF2E16}" type="pres">
      <dgm:prSet presAssocID="{F92ABA07-E190-405C-A239-1910D636E34E}" presName="node" presStyleLbl="revTx" presStyleIdx="4" presStyleCnt="5">
        <dgm:presLayoutVars>
          <dgm:bulletEnabled val="1"/>
        </dgm:presLayoutVars>
      </dgm:prSet>
      <dgm:spPr/>
    </dgm:pt>
    <dgm:pt modelId="{62C39DDE-138B-4F3E-B42E-79E2A641E8C5}" type="pres">
      <dgm:prSet presAssocID="{DCD8A681-6430-4BA4-9B48-A7441345CCD2}" presName="sibTrans" presStyleLbl="node1" presStyleIdx="4" presStyleCnt="5"/>
      <dgm:spPr/>
    </dgm:pt>
  </dgm:ptLst>
  <dgm:cxnLst>
    <dgm:cxn modelId="{24B2FF14-40B3-4288-B6D4-506B5840F1E6}" type="presOf" srcId="{F032C729-8CF2-4A3D-875D-CD6BA8AC947E}" destId="{863F9624-A13E-41BC-B8D5-878E3B6D146A}" srcOrd="0" destOrd="0" presId="urn:microsoft.com/office/officeart/2005/8/layout/cycle1"/>
    <dgm:cxn modelId="{1A2DB51D-24A5-4E0C-A09E-D775A3D7EDF2}" srcId="{804F6270-0A49-4300-80E3-7260235A80C8}" destId="{F0952ED2-A6C8-43D8-83DF-1FA4F13B1AEF}" srcOrd="1" destOrd="0" parTransId="{63463644-33EC-4752-923F-7426D553B371}" sibTransId="{27F31AF9-C37D-4E15-AC21-627C746C80D1}"/>
    <dgm:cxn modelId="{07197831-A800-4226-9E23-6998D02B1545}" type="presOf" srcId="{ED08A760-B7B4-4B64-9D8E-95E005C3D2C8}" destId="{8CAF32F2-7541-4960-89BC-10C44DC063D2}" srcOrd="0" destOrd="0" presId="urn:microsoft.com/office/officeart/2005/8/layout/cycle1"/>
    <dgm:cxn modelId="{4BE01D5C-5064-4281-B586-61720605BB4D}" type="presOf" srcId="{C5457174-D669-4773-810C-46968AB97F32}" destId="{6170A7C1-D0A6-45BC-A46E-D1B61C4DC254}" srcOrd="0" destOrd="0" presId="urn:microsoft.com/office/officeart/2005/8/layout/cycle1"/>
    <dgm:cxn modelId="{75DCF341-50A7-47AC-A0A0-8C9BE1906E99}" type="presOf" srcId="{093FBB4D-9687-4F06-99D8-001726CB297C}" destId="{59218AAF-35C8-4D7B-BF0D-C515E349EBF5}" srcOrd="0" destOrd="0" presId="urn:microsoft.com/office/officeart/2005/8/layout/cycle1"/>
    <dgm:cxn modelId="{9E942362-293C-4441-8762-52903A801BEE}" srcId="{804F6270-0A49-4300-80E3-7260235A80C8}" destId="{F92ABA07-E190-405C-A239-1910D636E34E}" srcOrd="4" destOrd="0" parTransId="{5EB613E8-A4A2-40CD-8916-C1A73F046202}" sibTransId="{DCD8A681-6430-4BA4-9B48-A7441345CCD2}"/>
    <dgm:cxn modelId="{DC098D68-C3DD-4680-958F-EF44CA822AF7}" srcId="{804F6270-0A49-4300-80E3-7260235A80C8}" destId="{093FBB4D-9687-4F06-99D8-001726CB297C}" srcOrd="3" destOrd="0" parTransId="{6078AC97-CBE7-4D9D-9F29-640A904348EE}" sibTransId="{C5457174-D669-4773-810C-46968AB97F32}"/>
    <dgm:cxn modelId="{F1F7867F-D30F-470E-A0EE-40EF53C48A0A}" type="presOf" srcId="{27F31AF9-C37D-4E15-AC21-627C746C80D1}" destId="{2F289C34-AB02-463E-85B5-B74827AE1D4B}" srcOrd="0" destOrd="0" presId="urn:microsoft.com/office/officeart/2005/8/layout/cycle1"/>
    <dgm:cxn modelId="{AA8E5284-7611-4F60-83FA-2C2154A7E698}" type="presOf" srcId="{F0952ED2-A6C8-43D8-83DF-1FA4F13B1AEF}" destId="{26535D13-B3E8-4F66-BF2D-6F5B6FF8B729}" srcOrd="0" destOrd="0" presId="urn:microsoft.com/office/officeart/2005/8/layout/cycle1"/>
    <dgm:cxn modelId="{EE71A491-45FE-46A6-A9F3-721B4B5A6D4F}" type="presOf" srcId="{804F6270-0A49-4300-80E3-7260235A80C8}" destId="{CE46D4F3-BF56-4C17-83D7-4BC371805ADF}" srcOrd="0" destOrd="0" presId="urn:microsoft.com/office/officeart/2005/8/layout/cycle1"/>
    <dgm:cxn modelId="{6CD579A1-591F-4F3E-A5D5-6939619B4CB0}" type="presOf" srcId="{6268E191-6C88-4836-A092-F2199DA3F578}" destId="{003FDB1D-0F32-4BA6-992C-C7C9BEFDE5BC}" srcOrd="0" destOrd="0" presId="urn:microsoft.com/office/officeart/2005/8/layout/cycle1"/>
    <dgm:cxn modelId="{EA5654A3-927F-49B7-8763-53F67BFD1E86}" srcId="{804F6270-0A49-4300-80E3-7260235A80C8}" destId="{BA1FB851-3E53-49E1-AE47-777AABDEE3A8}" srcOrd="0" destOrd="0" parTransId="{F904BA2E-2C68-48F0-9848-36589E5CE2AD}" sibTransId="{6268E191-6C88-4836-A092-F2199DA3F578}"/>
    <dgm:cxn modelId="{C8288FBA-A97D-4680-9A71-EDBA18C46DCF}" type="presOf" srcId="{F92ABA07-E190-405C-A239-1910D636E34E}" destId="{DD9B0C18-BD5E-439F-8FED-F0F6D2FF2E16}" srcOrd="0" destOrd="0" presId="urn:microsoft.com/office/officeart/2005/8/layout/cycle1"/>
    <dgm:cxn modelId="{6D36D8C9-7011-4A8F-9AAE-487E5160F4E3}" type="presOf" srcId="{DCD8A681-6430-4BA4-9B48-A7441345CCD2}" destId="{62C39DDE-138B-4F3E-B42E-79E2A641E8C5}" srcOrd="0" destOrd="0" presId="urn:microsoft.com/office/officeart/2005/8/layout/cycle1"/>
    <dgm:cxn modelId="{9DD952CC-5121-46BA-8D5D-8F6844A0EB18}" srcId="{804F6270-0A49-4300-80E3-7260235A80C8}" destId="{F032C729-8CF2-4A3D-875D-CD6BA8AC947E}" srcOrd="2" destOrd="0" parTransId="{497ED6E6-0F7B-4FCE-AE0B-9C2565F428EB}" sibTransId="{ED08A760-B7B4-4B64-9D8E-95E005C3D2C8}"/>
    <dgm:cxn modelId="{EB0BEED7-1176-4F82-9CB1-32B88D646B87}" type="presOf" srcId="{BA1FB851-3E53-49E1-AE47-777AABDEE3A8}" destId="{393781AD-23D1-4053-874D-BABB76FCEB87}" srcOrd="0" destOrd="0" presId="urn:microsoft.com/office/officeart/2005/8/layout/cycle1"/>
    <dgm:cxn modelId="{ECD354B4-D1EC-4CCF-B282-B8207A4FFB9C}" type="presParOf" srcId="{CE46D4F3-BF56-4C17-83D7-4BC371805ADF}" destId="{9A5CCB97-98D2-456C-A021-5973F6F242AE}" srcOrd="0" destOrd="0" presId="urn:microsoft.com/office/officeart/2005/8/layout/cycle1"/>
    <dgm:cxn modelId="{A5B14F5E-F997-4C95-8BA9-FC89CDD1727D}" type="presParOf" srcId="{CE46D4F3-BF56-4C17-83D7-4BC371805ADF}" destId="{393781AD-23D1-4053-874D-BABB76FCEB87}" srcOrd="1" destOrd="0" presId="urn:microsoft.com/office/officeart/2005/8/layout/cycle1"/>
    <dgm:cxn modelId="{6BE8915E-9524-4C74-B9B8-E042C38AD706}" type="presParOf" srcId="{CE46D4F3-BF56-4C17-83D7-4BC371805ADF}" destId="{003FDB1D-0F32-4BA6-992C-C7C9BEFDE5BC}" srcOrd="2" destOrd="0" presId="urn:microsoft.com/office/officeart/2005/8/layout/cycle1"/>
    <dgm:cxn modelId="{37E51717-A848-4BDC-9010-C08FF762D780}" type="presParOf" srcId="{CE46D4F3-BF56-4C17-83D7-4BC371805ADF}" destId="{0ED28A84-F62E-4280-8860-34DB9A5503C2}" srcOrd="3" destOrd="0" presId="urn:microsoft.com/office/officeart/2005/8/layout/cycle1"/>
    <dgm:cxn modelId="{68F0031B-E8F6-44EB-9EDD-B9FA73CF874B}" type="presParOf" srcId="{CE46D4F3-BF56-4C17-83D7-4BC371805ADF}" destId="{26535D13-B3E8-4F66-BF2D-6F5B6FF8B729}" srcOrd="4" destOrd="0" presId="urn:microsoft.com/office/officeart/2005/8/layout/cycle1"/>
    <dgm:cxn modelId="{1FF551A8-286F-44FF-B49A-34987364DF17}" type="presParOf" srcId="{CE46D4F3-BF56-4C17-83D7-4BC371805ADF}" destId="{2F289C34-AB02-463E-85B5-B74827AE1D4B}" srcOrd="5" destOrd="0" presId="urn:microsoft.com/office/officeart/2005/8/layout/cycle1"/>
    <dgm:cxn modelId="{C9918EC8-4D1E-4986-A672-FBCD9B2D7C4A}" type="presParOf" srcId="{CE46D4F3-BF56-4C17-83D7-4BC371805ADF}" destId="{5B3816FF-C493-485B-B96C-04744EEB4B3C}" srcOrd="6" destOrd="0" presId="urn:microsoft.com/office/officeart/2005/8/layout/cycle1"/>
    <dgm:cxn modelId="{CAFCFF29-7F91-4C62-92DB-46ED47760A16}" type="presParOf" srcId="{CE46D4F3-BF56-4C17-83D7-4BC371805ADF}" destId="{863F9624-A13E-41BC-B8D5-878E3B6D146A}" srcOrd="7" destOrd="0" presId="urn:microsoft.com/office/officeart/2005/8/layout/cycle1"/>
    <dgm:cxn modelId="{42CC1178-D9DF-4BA0-846D-4CD931194AF1}" type="presParOf" srcId="{CE46D4F3-BF56-4C17-83D7-4BC371805ADF}" destId="{8CAF32F2-7541-4960-89BC-10C44DC063D2}" srcOrd="8" destOrd="0" presId="urn:microsoft.com/office/officeart/2005/8/layout/cycle1"/>
    <dgm:cxn modelId="{3CC88694-8082-4161-AF97-474A57C3148D}" type="presParOf" srcId="{CE46D4F3-BF56-4C17-83D7-4BC371805ADF}" destId="{F3828BC1-6E2D-4AC6-843D-EE21C08871FC}" srcOrd="9" destOrd="0" presId="urn:microsoft.com/office/officeart/2005/8/layout/cycle1"/>
    <dgm:cxn modelId="{8A36D821-F8B0-4715-9AB8-8A37128C1F33}" type="presParOf" srcId="{CE46D4F3-BF56-4C17-83D7-4BC371805ADF}" destId="{59218AAF-35C8-4D7B-BF0D-C515E349EBF5}" srcOrd="10" destOrd="0" presId="urn:microsoft.com/office/officeart/2005/8/layout/cycle1"/>
    <dgm:cxn modelId="{CE1361D0-7C75-4E5E-A831-15C863790996}" type="presParOf" srcId="{CE46D4F3-BF56-4C17-83D7-4BC371805ADF}" destId="{6170A7C1-D0A6-45BC-A46E-D1B61C4DC254}" srcOrd="11" destOrd="0" presId="urn:microsoft.com/office/officeart/2005/8/layout/cycle1"/>
    <dgm:cxn modelId="{25B65310-10E6-4A88-9179-29D48A16F025}" type="presParOf" srcId="{CE46D4F3-BF56-4C17-83D7-4BC371805ADF}" destId="{2C75FD0B-BB6C-4E09-B1BB-87F821DBA69D}" srcOrd="12" destOrd="0" presId="urn:microsoft.com/office/officeart/2005/8/layout/cycle1"/>
    <dgm:cxn modelId="{511A722F-28FA-42DC-9DE5-3AFBCE571590}" type="presParOf" srcId="{CE46D4F3-BF56-4C17-83D7-4BC371805ADF}" destId="{DD9B0C18-BD5E-439F-8FED-F0F6D2FF2E16}" srcOrd="13" destOrd="0" presId="urn:microsoft.com/office/officeart/2005/8/layout/cycle1"/>
    <dgm:cxn modelId="{8C116FC0-6F3C-430E-BD56-44DBD0072AB2}" type="presParOf" srcId="{CE46D4F3-BF56-4C17-83D7-4BC371805ADF}" destId="{62C39DDE-138B-4F3E-B42E-79E2A641E8C5}"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4734ED-C57E-490C-B0AD-42EBD540E94C}">
      <dsp:nvSpPr>
        <dsp:cNvPr id="0" name=""/>
        <dsp:cNvSpPr/>
      </dsp:nvSpPr>
      <dsp:spPr>
        <a:xfrm rot="16200000">
          <a:off x="-462726" y="463808"/>
          <a:ext cx="1989340" cy="1061723"/>
        </a:xfrm>
        <a:prstGeom prst="flowChartManualOperation">
          <a:avLst/>
        </a:prstGeom>
        <a:solidFill>
          <a:schemeClr val="lt1">
            <a:hueOff val="0"/>
            <a:satOff val="0"/>
            <a:lumOff val="0"/>
            <a:alphaOff val="0"/>
          </a:schemeClr>
        </a:solidFill>
        <a:ln w="28575" cap="flat" cmpd="sng" algn="ctr">
          <a:solidFill>
            <a:srgbClr val="A4252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595" bIns="0" numCol="1" spcCol="1270" anchor="ctr" anchorCtr="0">
          <a:noAutofit/>
        </a:bodyPr>
        <a:lstStyle/>
        <a:p>
          <a:pPr marL="0" lvl="0" indent="0" algn="ctr" defTabSz="533400">
            <a:lnSpc>
              <a:spcPct val="90000"/>
            </a:lnSpc>
            <a:spcBef>
              <a:spcPct val="0"/>
            </a:spcBef>
            <a:spcAft>
              <a:spcPct val="35000"/>
            </a:spcAft>
            <a:buNone/>
          </a:pPr>
          <a:r>
            <a:rPr lang="es-MX" sz="1200" kern="1200" dirty="0"/>
            <a:t>Utilidad</a:t>
          </a:r>
          <a:endParaRPr lang="es-CR" sz="1200" kern="1200" dirty="0"/>
        </a:p>
      </dsp:txBody>
      <dsp:txXfrm rot="5400000">
        <a:off x="1082" y="397868"/>
        <a:ext cx="1061723" cy="1193604"/>
      </dsp:txXfrm>
    </dsp:sp>
    <dsp:sp modelId="{08A82BD4-4FEB-415C-92F0-BF60002F674D}">
      <dsp:nvSpPr>
        <dsp:cNvPr id="0" name=""/>
        <dsp:cNvSpPr/>
      </dsp:nvSpPr>
      <dsp:spPr>
        <a:xfrm rot="16200000">
          <a:off x="678626" y="463808"/>
          <a:ext cx="1989340" cy="1061723"/>
        </a:xfrm>
        <a:prstGeom prst="flowChartManualOperation">
          <a:avLst/>
        </a:prstGeom>
        <a:solidFill>
          <a:schemeClr val="lt1">
            <a:hueOff val="0"/>
            <a:satOff val="0"/>
            <a:lumOff val="0"/>
            <a:alphaOff val="0"/>
          </a:schemeClr>
        </a:solidFill>
        <a:ln w="28575"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595" bIns="0" numCol="1" spcCol="1270" anchor="ctr" anchorCtr="0">
          <a:noAutofit/>
        </a:bodyPr>
        <a:lstStyle/>
        <a:p>
          <a:pPr marL="0" lvl="0" indent="0" algn="ctr" defTabSz="533400">
            <a:lnSpc>
              <a:spcPct val="90000"/>
            </a:lnSpc>
            <a:spcBef>
              <a:spcPct val="0"/>
            </a:spcBef>
            <a:spcAft>
              <a:spcPct val="35000"/>
            </a:spcAft>
            <a:buNone/>
          </a:pPr>
          <a:r>
            <a:rPr lang="es-MX" sz="1200" kern="1200" dirty="0"/>
            <a:t>Conveniencia </a:t>
          </a:r>
          <a:endParaRPr lang="es-CR" sz="1200" kern="1200" dirty="0"/>
        </a:p>
      </dsp:txBody>
      <dsp:txXfrm rot="5400000">
        <a:off x="1142434" y="397868"/>
        <a:ext cx="1061723" cy="1193604"/>
      </dsp:txXfrm>
    </dsp:sp>
    <dsp:sp modelId="{2DDEAD03-9936-452A-A1AC-C6DAF33569DF}">
      <dsp:nvSpPr>
        <dsp:cNvPr id="0" name=""/>
        <dsp:cNvSpPr/>
      </dsp:nvSpPr>
      <dsp:spPr>
        <a:xfrm rot="16200000">
          <a:off x="1819978" y="463808"/>
          <a:ext cx="1989340" cy="1061723"/>
        </a:xfrm>
        <a:prstGeom prst="flowChartManualOperation">
          <a:avLst/>
        </a:prstGeom>
        <a:solidFill>
          <a:schemeClr val="lt1">
            <a:hueOff val="0"/>
            <a:satOff val="0"/>
            <a:lumOff val="0"/>
            <a:alphaOff val="0"/>
          </a:schemeClr>
        </a:solidFill>
        <a:ln w="28575"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595" bIns="0" numCol="1" spcCol="1270" anchor="ctr" anchorCtr="0">
          <a:noAutofit/>
        </a:bodyPr>
        <a:lstStyle/>
        <a:p>
          <a:pPr marL="0" lvl="0" indent="0" algn="ctr" defTabSz="533400">
            <a:lnSpc>
              <a:spcPct val="90000"/>
            </a:lnSpc>
            <a:spcBef>
              <a:spcPct val="0"/>
            </a:spcBef>
            <a:spcAft>
              <a:spcPct val="35000"/>
            </a:spcAft>
            <a:buNone/>
          </a:pPr>
          <a:r>
            <a:rPr lang="es-MX" sz="1200" kern="1200" dirty="0"/>
            <a:t>Relevancia Social</a:t>
          </a:r>
          <a:endParaRPr lang="es-CR" sz="1200" kern="1200" dirty="0"/>
        </a:p>
      </dsp:txBody>
      <dsp:txXfrm rot="5400000">
        <a:off x="2283786" y="397868"/>
        <a:ext cx="1061723" cy="1193604"/>
      </dsp:txXfrm>
    </dsp:sp>
    <dsp:sp modelId="{F632F1D3-C4E0-4A2D-A6CD-BB58007D10A9}">
      <dsp:nvSpPr>
        <dsp:cNvPr id="0" name=""/>
        <dsp:cNvSpPr/>
      </dsp:nvSpPr>
      <dsp:spPr>
        <a:xfrm rot="16200000">
          <a:off x="2961331" y="463808"/>
          <a:ext cx="1989340" cy="1061723"/>
        </a:xfrm>
        <a:prstGeom prst="flowChartManualOperation">
          <a:avLst/>
        </a:prstGeom>
        <a:solidFill>
          <a:schemeClr val="lt1">
            <a:hueOff val="0"/>
            <a:satOff val="0"/>
            <a:lumOff val="0"/>
            <a:alphaOff val="0"/>
          </a:schemeClr>
        </a:solidFill>
        <a:ln w="28575" cap="flat" cmpd="sng" algn="ctr">
          <a:solidFill>
            <a:srgbClr val="A5002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595" bIns="0" numCol="1" spcCol="1270" anchor="ctr" anchorCtr="0">
          <a:noAutofit/>
        </a:bodyPr>
        <a:lstStyle/>
        <a:p>
          <a:pPr marL="0" lvl="0" indent="0" algn="ctr" defTabSz="533400">
            <a:lnSpc>
              <a:spcPct val="90000"/>
            </a:lnSpc>
            <a:spcBef>
              <a:spcPct val="0"/>
            </a:spcBef>
            <a:spcAft>
              <a:spcPct val="35000"/>
            </a:spcAft>
            <a:buNone/>
          </a:pPr>
          <a:r>
            <a:rPr lang="es-MX" sz="1200" kern="1200" dirty="0"/>
            <a:t>Viabilidad </a:t>
          </a:r>
          <a:endParaRPr lang="es-CR" sz="1200" kern="1200" dirty="0"/>
        </a:p>
      </dsp:txBody>
      <dsp:txXfrm rot="5400000">
        <a:off x="3425139" y="397868"/>
        <a:ext cx="1061723" cy="11936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332D9-E8BA-4C6E-98C2-CB7156BACF6E}">
      <dsp:nvSpPr>
        <dsp:cNvPr id="0" name=""/>
        <dsp:cNvSpPr/>
      </dsp:nvSpPr>
      <dsp:spPr>
        <a:xfrm>
          <a:off x="52" y="27097"/>
          <a:ext cx="5037221" cy="1526400"/>
        </a:xfrm>
        <a:prstGeom prst="rect">
          <a:avLst/>
        </a:prstGeom>
        <a:solidFill>
          <a:srgbClr val="A52526"/>
        </a:solidFill>
        <a:ln w="127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s-ES" sz="3200" kern="1200" dirty="0"/>
            <a:t>Nacionales</a:t>
          </a:r>
          <a:r>
            <a:rPr lang="es-ES" sz="5200" kern="1200" dirty="0"/>
            <a:t> </a:t>
          </a:r>
          <a:endParaRPr lang="es-CR" sz="5200" kern="1200" dirty="0"/>
        </a:p>
      </dsp:txBody>
      <dsp:txXfrm>
        <a:off x="52" y="27097"/>
        <a:ext cx="5037221" cy="1526400"/>
      </dsp:txXfrm>
    </dsp:sp>
    <dsp:sp modelId="{F9F0BD3F-FB7C-4EAD-B52C-BA115C053CF5}">
      <dsp:nvSpPr>
        <dsp:cNvPr id="0" name=""/>
        <dsp:cNvSpPr/>
      </dsp:nvSpPr>
      <dsp:spPr>
        <a:xfrm>
          <a:off x="52" y="1553497"/>
          <a:ext cx="5037221" cy="247324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Nota: </a:t>
          </a:r>
          <a:endParaRPr lang="es-CR" sz="1800" kern="1200" dirty="0">
            <a:latin typeface="Arial" panose="020B0604020202020204" pitchFamily="34" charset="0"/>
            <a:cs typeface="Arial" panose="020B0604020202020204" pitchFamily="34" charset="0"/>
          </a:endParaRPr>
        </a:p>
        <a:p>
          <a:pPr marL="342900" lvl="2"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Se pueden incluir varios de los antecedentes nacionales mencionados en la tesis, pero se debe de elegir el principal para detallar en la presentación oral.</a:t>
          </a:r>
          <a:endParaRPr lang="es-CR" sz="1800" kern="1200" dirty="0">
            <a:latin typeface="Arial" panose="020B0604020202020204" pitchFamily="34" charset="0"/>
            <a:cs typeface="Arial" panose="020B0604020202020204" pitchFamily="34" charset="0"/>
          </a:endParaRPr>
        </a:p>
        <a:p>
          <a:pPr marL="342900" lvl="2"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Se puede usar este formato para la presentación de los antecedentes o cualquier otro que se considere oportuno  </a:t>
          </a:r>
          <a:endParaRPr lang="es-CR" sz="1800" kern="1200" dirty="0">
            <a:latin typeface="Arial" panose="020B0604020202020204" pitchFamily="34" charset="0"/>
            <a:cs typeface="Arial" panose="020B0604020202020204" pitchFamily="34" charset="0"/>
          </a:endParaRPr>
        </a:p>
      </dsp:txBody>
      <dsp:txXfrm>
        <a:off x="52" y="1553497"/>
        <a:ext cx="5037221" cy="2473244"/>
      </dsp:txXfrm>
    </dsp:sp>
    <dsp:sp modelId="{7AF28180-675F-46E4-97A7-63E4F22BB0A1}">
      <dsp:nvSpPr>
        <dsp:cNvPr id="0" name=""/>
        <dsp:cNvSpPr/>
      </dsp:nvSpPr>
      <dsp:spPr>
        <a:xfrm>
          <a:off x="5742485" y="27097"/>
          <a:ext cx="5037221" cy="1526400"/>
        </a:xfrm>
        <a:prstGeom prst="rect">
          <a:avLst/>
        </a:prstGeom>
        <a:solidFill>
          <a:srgbClr val="A52526"/>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s-ES" sz="3200" kern="1200" dirty="0"/>
            <a:t>Internacionales</a:t>
          </a:r>
          <a:endParaRPr lang="es-CR" sz="5200" kern="1200" dirty="0"/>
        </a:p>
      </dsp:txBody>
      <dsp:txXfrm>
        <a:off x="5742485" y="27097"/>
        <a:ext cx="5037221" cy="1526400"/>
      </dsp:txXfrm>
    </dsp:sp>
    <dsp:sp modelId="{A1AFB32B-83C2-4F31-82AD-E0578E4D4945}">
      <dsp:nvSpPr>
        <dsp:cNvPr id="0" name=""/>
        <dsp:cNvSpPr/>
      </dsp:nvSpPr>
      <dsp:spPr>
        <a:xfrm>
          <a:off x="5742485" y="1553497"/>
          <a:ext cx="5037221" cy="247324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Nota: </a:t>
          </a:r>
          <a:endParaRPr lang="es-CR" sz="1800" kern="1200" dirty="0">
            <a:latin typeface="Arial" panose="020B0604020202020204" pitchFamily="34" charset="0"/>
            <a:cs typeface="Arial" panose="020B0604020202020204" pitchFamily="34" charset="0"/>
          </a:endParaRPr>
        </a:p>
        <a:p>
          <a:pPr marL="342900" lvl="2"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Se pueden incluir varios de los antecedentes internacionales mencionados en la tesis, pero se debe de elegir el principal para detallar en la presentación oral. </a:t>
          </a:r>
          <a:endParaRPr lang="es-CR" sz="1800" kern="1200" dirty="0">
            <a:latin typeface="Arial" panose="020B0604020202020204" pitchFamily="34" charset="0"/>
            <a:cs typeface="Arial" panose="020B0604020202020204" pitchFamily="34" charset="0"/>
          </a:endParaRPr>
        </a:p>
        <a:p>
          <a:pPr marL="342900" lvl="2"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Se puede usar este formato para la presentación de los antecedentes o cualquier otro que se considere oportuno </a:t>
          </a:r>
          <a:endParaRPr lang="es-CR" sz="1800" kern="1200" dirty="0">
            <a:latin typeface="Arial" panose="020B0604020202020204" pitchFamily="34" charset="0"/>
            <a:cs typeface="Arial" panose="020B0604020202020204" pitchFamily="34" charset="0"/>
          </a:endParaRPr>
        </a:p>
      </dsp:txBody>
      <dsp:txXfrm>
        <a:off x="5742485" y="1553497"/>
        <a:ext cx="5037221" cy="24732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332D9-E8BA-4C6E-98C2-CB7156BACF6E}">
      <dsp:nvSpPr>
        <dsp:cNvPr id="0" name=""/>
        <dsp:cNvSpPr/>
      </dsp:nvSpPr>
      <dsp:spPr>
        <a:xfrm>
          <a:off x="3368" y="33713"/>
          <a:ext cx="3284458" cy="950400"/>
        </a:xfrm>
        <a:prstGeom prst="rect">
          <a:avLst/>
        </a:prstGeom>
        <a:solidFill>
          <a:srgbClr val="A52526"/>
        </a:solidFill>
        <a:ln w="127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s-ES" sz="3200" kern="1200" dirty="0"/>
            <a:t>Objetivos</a:t>
          </a:r>
          <a:r>
            <a:rPr lang="es-ES" sz="5200" kern="1200" dirty="0"/>
            <a:t> </a:t>
          </a:r>
          <a:endParaRPr lang="es-CR" sz="5200" kern="1200" dirty="0"/>
        </a:p>
      </dsp:txBody>
      <dsp:txXfrm>
        <a:off x="3368" y="33713"/>
        <a:ext cx="3284458" cy="950400"/>
      </dsp:txXfrm>
    </dsp:sp>
    <dsp:sp modelId="{F9F0BD3F-FB7C-4EAD-B52C-BA115C053CF5}">
      <dsp:nvSpPr>
        <dsp:cNvPr id="0" name=""/>
        <dsp:cNvSpPr/>
      </dsp:nvSpPr>
      <dsp:spPr>
        <a:xfrm>
          <a:off x="3368" y="984113"/>
          <a:ext cx="3284458" cy="303601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Nota: </a:t>
          </a:r>
          <a:endParaRPr lang="es-CR" sz="1800" kern="1200" dirty="0">
            <a:latin typeface="Arial" panose="020B0604020202020204" pitchFamily="34" charset="0"/>
            <a:cs typeface="Arial" panose="020B0604020202020204" pitchFamily="34" charset="0"/>
          </a:endParaRPr>
        </a:p>
        <a:p>
          <a:pPr marL="342900" lvl="2"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Colocar los objetivos de la propuesta.</a:t>
          </a:r>
          <a:endParaRPr lang="es-CR" sz="1800" kern="1200" dirty="0">
            <a:latin typeface="Arial" panose="020B0604020202020204" pitchFamily="34" charset="0"/>
            <a:cs typeface="Arial" panose="020B0604020202020204" pitchFamily="34" charset="0"/>
          </a:endParaRPr>
        </a:p>
        <a:p>
          <a:pPr marL="342900" lvl="2"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Se puede usar este formato para la presentación de los antecedentes o cualquier otro que se considere oportuno</a:t>
          </a:r>
          <a:endParaRPr lang="es-CR" sz="1800" kern="1200" dirty="0">
            <a:latin typeface="Arial" panose="020B0604020202020204" pitchFamily="34" charset="0"/>
            <a:cs typeface="Arial" panose="020B0604020202020204" pitchFamily="34" charset="0"/>
          </a:endParaRPr>
        </a:p>
      </dsp:txBody>
      <dsp:txXfrm>
        <a:off x="3368" y="984113"/>
        <a:ext cx="3284458" cy="3036012"/>
      </dsp:txXfrm>
    </dsp:sp>
    <dsp:sp modelId="{7AF28180-675F-46E4-97A7-63E4F22BB0A1}">
      <dsp:nvSpPr>
        <dsp:cNvPr id="0" name=""/>
        <dsp:cNvSpPr/>
      </dsp:nvSpPr>
      <dsp:spPr>
        <a:xfrm>
          <a:off x="3747650" y="33713"/>
          <a:ext cx="3284458" cy="950400"/>
        </a:xfrm>
        <a:prstGeom prst="rect">
          <a:avLst/>
        </a:prstGeom>
        <a:solidFill>
          <a:srgbClr val="A52526"/>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es-ES" sz="3200" kern="1200" dirty="0"/>
            <a:t>Justificación</a:t>
          </a:r>
          <a:endParaRPr lang="es-CR" sz="5200" kern="1200" dirty="0"/>
        </a:p>
      </dsp:txBody>
      <dsp:txXfrm>
        <a:off x="3747650" y="33713"/>
        <a:ext cx="3284458" cy="950400"/>
      </dsp:txXfrm>
    </dsp:sp>
    <dsp:sp modelId="{A1AFB32B-83C2-4F31-82AD-E0578E4D4945}">
      <dsp:nvSpPr>
        <dsp:cNvPr id="0" name=""/>
        <dsp:cNvSpPr/>
      </dsp:nvSpPr>
      <dsp:spPr>
        <a:xfrm>
          <a:off x="3747650" y="984113"/>
          <a:ext cx="3284458" cy="303601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Nota: </a:t>
          </a:r>
          <a:endParaRPr lang="es-CR" sz="1800" kern="1200" dirty="0">
            <a:latin typeface="Arial" panose="020B0604020202020204" pitchFamily="34" charset="0"/>
            <a:cs typeface="Arial" panose="020B0604020202020204" pitchFamily="34" charset="0"/>
          </a:endParaRPr>
        </a:p>
        <a:p>
          <a:pPr marL="342900" lvl="2"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Resumir la justificación de la propuesta.</a:t>
          </a:r>
          <a:endParaRPr lang="es-CR" sz="1800" kern="1200" dirty="0">
            <a:latin typeface="Arial" panose="020B0604020202020204" pitchFamily="34" charset="0"/>
            <a:cs typeface="Arial" panose="020B0604020202020204" pitchFamily="34" charset="0"/>
          </a:endParaRPr>
        </a:p>
        <a:p>
          <a:pPr marL="342900" lvl="2" indent="-171450" algn="l" defTabSz="800100">
            <a:lnSpc>
              <a:spcPct val="90000"/>
            </a:lnSpc>
            <a:spcBef>
              <a:spcPct val="0"/>
            </a:spcBef>
            <a:spcAft>
              <a:spcPct val="15000"/>
            </a:spcAft>
            <a:buChar char="•"/>
          </a:pPr>
          <a:r>
            <a:rPr lang="es-ES" sz="1800" kern="1200" dirty="0">
              <a:latin typeface="Arial" panose="020B0604020202020204" pitchFamily="34" charset="0"/>
              <a:cs typeface="Arial" panose="020B0604020202020204" pitchFamily="34" charset="0"/>
            </a:rPr>
            <a:t>Se puede usar este formato para la presentación de los antecedentes o cualquier otro que se considere oportuno </a:t>
          </a:r>
          <a:endParaRPr lang="es-CR" sz="1800" kern="1200" dirty="0">
            <a:latin typeface="Arial" panose="020B0604020202020204" pitchFamily="34" charset="0"/>
            <a:cs typeface="Arial" panose="020B0604020202020204" pitchFamily="34" charset="0"/>
          </a:endParaRPr>
        </a:p>
      </dsp:txBody>
      <dsp:txXfrm>
        <a:off x="3747650" y="984113"/>
        <a:ext cx="3284458" cy="3036012"/>
      </dsp:txXfrm>
    </dsp:sp>
    <dsp:sp modelId="{0D10B36D-27D1-4176-8659-C4DB5E9EFD5E}">
      <dsp:nvSpPr>
        <dsp:cNvPr id="0" name=""/>
        <dsp:cNvSpPr/>
      </dsp:nvSpPr>
      <dsp:spPr>
        <a:xfrm>
          <a:off x="7491933" y="33713"/>
          <a:ext cx="3284458" cy="950400"/>
        </a:xfrm>
        <a:prstGeom prst="rect">
          <a:avLst/>
        </a:prstGeom>
        <a:solidFill>
          <a:srgbClr val="A42526"/>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134112" rIns="234696" bIns="134112" numCol="1" spcCol="1270" anchor="ctr" anchorCtr="0">
          <a:noAutofit/>
        </a:bodyPr>
        <a:lstStyle/>
        <a:p>
          <a:pPr marL="0" lvl="0" indent="0" algn="ctr" defTabSz="1466850">
            <a:lnSpc>
              <a:spcPct val="90000"/>
            </a:lnSpc>
            <a:spcBef>
              <a:spcPct val="0"/>
            </a:spcBef>
            <a:spcAft>
              <a:spcPct val="35000"/>
            </a:spcAft>
            <a:buNone/>
          </a:pPr>
          <a:r>
            <a:rPr lang="es-ES" sz="3300" kern="1200" dirty="0"/>
            <a:t>Modo de uso</a:t>
          </a:r>
          <a:endParaRPr lang="es-CR" sz="3300" kern="1200" dirty="0"/>
        </a:p>
      </dsp:txBody>
      <dsp:txXfrm>
        <a:off x="7491933" y="33713"/>
        <a:ext cx="3284458" cy="950400"/>
      </dsp:txXfrm>
    </dsp:sp>
    <dsp:sp modelId="{A0934D13-3DE0-4088-9C67-ADAE80186EC4}">
      <dsp:nvSpPr>
        <dsp:cNvPr id="0" name=""/>
        <dsp:cNvSpPr/>
      </dsp:nvSpPr>
      <dsp:spPr>
        <a:xfrm>
          <a:off x="7491933" y="984113"/>
          <a:ext cx="3284458" cy="303601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 sz="1600" kern="1200">
              <a:latin typeface="Arial" panose="020B0604020202020204" pitchFamily="34" charset="0"/>
              <a:cs typeface="Arial" panose="020B0604020202020204" pitchFamily="34" charset="0"/>
            </a:rPr>
            <a:t>Nota: </a:t>
          </a:r>
          <a:endParaRPr lang="es-CR" sz="1600" kern="1200"/>
        </a:p>
        <a:p>
          <a:pPr marL="342900" lvl="2" indent="-171450" algn="l" defTabSz="711200">
            <a:lnSpc>
              <a:spcPct val="90000"/>
            </a:lnSpc>
            <a:spcBef>
              <a:spcPct val="0"/>
            </a:spcBef>
            <a:spcAft>
              <a:spcPct val="15000"/>
            </a:spcAft>
            <a:buChar char="•"/>
          </a:pPr>
          <a:r>
            <a:rPr lang="es-CR" sz="16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Describir como se debe de utilizar la propuesta. Incluir elementos tales como: quienes serían los responsables de utilizar la propuesta y los material que se necesitan para el desarrollo de la propuesta. </a:t>
          </a:r>
        </a:p>
        <a:p>
          <a:pPr marL="342900" lvl="2" indent="-171450" algn="l" defTabSz="711200">
            <a:lnSpc>
              <a:spcPct val="90000"/>
            </a:lnSpc>
            <a:spcBef>
              <a:spcPct val="0"/>
            </a:spcBef>
            <a:spcAft>
              <a:spcPct val="15000"/>
            </a:spcAft>
            <a:buChar char="•"/>
          </a:pPr>
          <a:r>
            <a:rPr lang="es-ES" sz="1600" kern="1200" dirty="0">
              <a:solidFill>
                <a:prstClr val="black">
                  <a:hueOff val="0"/>
                  <a:satOff val="0"/>
                  <a:lumOff val="0"/>
                  <a:alphaOff val="0"/>
                </a:prstClr>
              </a:solidFill>
              <a:latin typeface="Arial" panose="020B0604020202020204" pitchFamily="34" charset="0"/>
              <a:ea typeface="+mn-ea"/>
              <a:cs typeface="Arial" panose="020B0604020202020204" pitchFamily="34" charset="0"/>
            </a:rPr>
            <a:t>Se puede usar este formato para la presentación de los antecedentes o cualquier otro que se considere oportuno </a:t>
          </a:r>
          <a:endParaRPr lang="es-CR" sz="1600" kern="1200" dirty="0">
            <a:solidFill>
              <a:prstClr val="black">
                <a:hueOff val="0"/>
                <a:satOff val="0"/>
                <a:lumOff val="0"/>
                <a:alphaOff val="0"/>
              </a:prstClr>
            </a:solidFill>
            <a:latin typeface="Arial" panose="020B0604020202020204" pitchFamily="34" charset="0"/>
            <a:ea typeface="+mn-ea"/>
            <a:cs typeface="Arial" panose="020B0604020202020204" pitchFamily="34" charset="0"/>
          </a:endParaRPr>
        </a:p>
      </dsp:txBody>
      <dsp:txXfrm>
        <a:off x="7491933" y="984113"/>
        <a:ext cx="3284458" cy="30360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3781AD-23D1-4053-874D-BABB76FCEB87}">
      <dsp:nvSpPr>
        <dsp:cNvPr id="0" name=""/>
        <dsp:cNvSpPr/>
      </dsp:nvSpPr>
      <dsp:spPr>
        <a:xfrm>
          <a:off x="3482283" y="25305"/>
          <a:ext cx="855082" cy="855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s-CR" sz="2200" kern="1200" dirty="0"/>
        </a:p>
      </dsp:txBody>
      <dsp:txXfrm>
        <a:off x="3482283" y="25305"/>
        <a:ext cx="855082" cy="855082"/>
      </dsp:txXfrm>
    </dsp:sp>
    <dsp:sp modelId="{003FDB1D-0F32-4BA6-992C-C7C9BEFDE5BC}">
      <dsp:nvSpPr>
        <dsp:cNvPr id="0" name=""/>
        <dsp:cNvSpPr/>
      </dsp:nvSpPr>
      <dsp:spPr>
        <a:xfrm>
          <a:off x="1466770" y="80"/>
          <a:ext cx="3211050" cy="3211050"/>
        </a:xfrm>
        <a:prstGeom prst="circularArrow">
          <a:avLst>
            <a:gd name="adj1" fmla="val 5193"/>
            <a:gd name="adj2" fmla="val 335372"/>
            <a:gd name="adj3" fmla="val 21295447"/>
            <a:gd name="adj4" fmla="val 19764306"/>
            <a:gd name="adj5" fmla="val 6058"/>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535D13-B3E8-4F66-BF2D-6F5B6FF8B729}">
      <dsp:nvSpPr>
        <dsp:cNvPr id="0" name=""/>
        <dsp:cNvSpPr/>
      </dsp:nvSpPr>
      <dsp:spPr>
        <a:xfrm>
          <a:off x="3999904" y="1618379"/>
          <a:ext cx="855082" cy="855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s-CR" sz="2200" kern="1200" dirty="0"/>
        </a:p>
      </dsp:txBody>
      <dsp:txXfrm>
        <a:off x="3999904" y="1618379"/>
        <a:ext cx="855082" cy="855082"/>
      </dsp:txXfrm>
    </dsp:sp>
    <dsp:sp modelId="{2F289C34-AB02-463E-85B5-B74827AE1D4B}">
      <dsp:nvSpPr>
        <dsp:cNvPr id="0" name=""/>
        <dsp:cNvSpPr/>
      </dsp:nvSpPr>
      <dsp:spPr>
        <a:xfrm>
          <a:off x="1466770" y="80"/>
          <a:ext cx="3211050" cy="3211050"/>
        </a:xfrm>
        <a:prstGeom prst="circularArrow">
          <a:avLst>
            <a:gd name="adj1" fmla="val 5193"/>
            <a:gd name="adj2" fmla="val 335372"/>
            <a:gd name="adj3" fmla="val 4016984"/>
            <a:gd name="adj4" fmla="val 2251334"/>
            <a:gd name="adj5" fmla="val 6058"/>
          </a:avLst>
        </a:prstGeom>
        <a:solidFill>
          <a:schemeClr val="accent3">
            <a:hueOff val="-14010"/>
            <a:satOff val="-12701"/>
            <a:lumOff val="196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3F9624-A13E-41BC-B8D5-878E3B6D146A}">
      <dsp:nvSpPr>
        <dsp:cNvPr id="0" name=""/>
        <dsp:cNvSpPr/>
      </dsp:nvSpPr>
      <dsp:spPr>
        <a:xfrm>
          <a:off x="2644754" y="2602954"/>
          <a:ext cx="855082" cy="855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s-CR" sz="2200" kern="1200"/>
        </a:p>
      </dsp:txBody>
      <dsp:txXfrm>
        <a:off x="2644754" y="2602954"/>
        <a:ext cx="855082" cy="855082"/>
      </dsp:txXfrm>
    </dsp:sp>
    <dsp:sp modelId="{8CAF32F2-7541-4960-89BC-10C44DC063D2}">
      <dsp:nvSpPr>
        <dsp:cNvPr id="0" name=""/>
        <dsp:cNvSpPr/>
      </dsp:nvSpPr>
      <dsp:spPr>
        <a:xfrm>
          <a:off x="1466770" y="80"/>
          <a:ext cx="3211050" cy="3211050"/>
        </a:xfrm>
        <a:prstGeom prst="circularArrow">
          <a:avLst>
            <a:gd name="adj1" fmla="val 5193"/>
            <a:gd name="adj2" fmla="val 335372"/>
            <a:gd name="adj3" fmla="val 8213295"/>
            <a:gd name="adj4" fmla="val 6447644"/>
            <a:gd name="adj5" fmla="val 6058"/>
          </a:avLst>
        </a:prstGeom>
        <a:solidFill>
          <a:schemeClr val="accent3">
            <a:hueOff val="-28020"/>
            <a:satOff val="-25403"/>
            <a:lumOff val="392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218AAF-35C8-4D7B-BF0D-C515E349EBF5}">
      <dsp:nvSpPr>
        <dsp:cNvPr id="0" name=""/>
        <dsp:cNvSpPr/>
      </dsp:nvSpPr>
      <dsp:spPr>
        <a:xfrm>
          <a:off x="1289604" y="1618379"/>
          <a:ext cx="855082" cy="855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s-CR" sz="2200" kern="1200"/>
        </a:p>
      </dsp:txBody>
      <dsp:txXfrm>
        <a:off x="1289604" y="1618379"/>
        <a:ext cx="855082" cy="855082"/>
      </dsp:txXfrm>
    </dsp:sp>
    <dsp:sp modelId="{6170A7C1-D0A6-45BC-A46E-D1B61C4DC254}">
      <dsp:nvSpPr>
        <dsp:cNvPr id="0" name=""/>
        <dsp:cNvSpPr/>
      </dsp:nvSpPr>
      <dsp:spPr>
        <a:xfrm>
          <a:off x="1466770" y="80"/>
          <a:ext cx="3211050" cy="3211050"/>
        </a:xfrm>
        <a:prstGeom prst="circularArrow">
          <a:avLst>
            <a:gd name="adj1" fmla="val 5193"/>
            <a:gd name="adj2" fmla="val 335372"/>
            <a:gd name="adj3" fmla="val 12300322"/>
            <a:gd name="adj4" fmla="val 10769181"/>
            <a:gd name="adj5" fmla="val 6058"/>
          </a:avLst>
        </a:prstGeom>
        <a:solidFill>
          <a:schemeClr val="accent3">
            <a:hueOff val="-42030"/>
            <a:satOff val="-38104"/>
            <a:lumOff val="588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9B0C18-BD5E-439F-8FED-F0F6D2FF2E16}">
      <dsp:nvSpPr>
        <dsp:cNvPr id="0" name=""/>
        <dsp:cNvSpPr/>
      </dsp:nvSpPr>
      <dsp:spPr>
        <a:xfrm>
          <a:off x="1807225" y="25305"/>
          <a:ext cx="855082" cy="855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s-CR" sz="2200" kern="1200"/>
        </a:p>
      </dsp:txBody>
      <dsp:txXfrm>
        <a:off x="1807225" y="25305"/>
        <a:ext cx="855082" cy="855082"/>
      </dsp:txXfrm>
    </dsp:sp>
    <dsp:sp modelId="{62C39DDE-138B-4F3E-B42E-79E2A641E8C5}">
      <dsp:nvSpPr>
        <dsp:cNvPr id="0" name=""/>
        <dsp:cNvSpPr/>
      </dsp:nvSpPr>
      <dsp:spPr>
        <a:xfrm>
          <a:off x="1466770" y="80"/>
          <a:ext cx="3211050" cy="3211050"/>
        </a:xfrm>
        <a:prstGeom prst="circularArrow">
          <a:avLst>
            <a:gd name="adj1" fmla="val 5193"/>
            <a:gd name="adj2" fmla="val 335372"/>
            <a:gd name="adj3" fmla="val 16867966"/>
            <a:gd name="adj4" fmla="val 15196663"/>
            <a:gd name="adj5" fmla="val 6058"/>
          </a:avLst>
        </a:prstGeom>
        <a:solidFill>
          <a:srgbClr val="A52526"/>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E441399E-51B1-41D2-83C2-B9C02ED49F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a:extLst>
              <a:ext uri="{FF2B5EF4-FFF2-40B4-BE49-F238E27FC236}">
                <a16:creationId xmlns:a16="http://schemas.microsoft.com/office/drawing/2014/main" id="{2BBB40D6-DCF8-409A-97AE-5879EC69A5A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5BE762-B31F-4728-8DE1-E312C44ED4F0}" type="datetimeFigureOut">
              <a:rPr lang="es-CR" smtClean="0"/>
              <a:t>27/6/2022</a:t>
            </a:fld>
            <a:endParaRPr lang="es-CR"/>
          </a:p>
        </p:txBody>
      </p:sp>
      <p:sp>
        <p:nvSpPr>
          <p:cNvPr id="4" name="Marcador de pie de página 3">
            <a:extLst>
              <a:ext uri="{FF2B5EF4-FFF2-40B4-BE49-F238E27FC236}">
                <a16:creationId xmlns:a16="http://schemas.microsoft.com/office/drawing/2014/main" id="{5E3C03B1-3A9C-4068-A9F3-24875EB2219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5" name="Marcador de número de diapositiva 4">
            <a:extLst>
              <a:ext uri="{FF2B5EF4-FFF2-40B4-BE49-F238E27FC236}">
                <a16:creationId xmlns:a16="http://schemas.microsoft.com/office/drawing/2014/main" id="{CDDED6CD-75FF-47AF-AEE8-5319C0E29E5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B0A75-BE22-4887-95C8-AC99399810A1}" type="slidenum">
              <a:rPr lang="es-CR" smtClean="0"/>
              <a:t>‹Nº›</a:t>
            </a:fld>
            <a:endParaRPr lang="es-CR"/>
          </a:p>
        </p:txBody>
      </p:sp>
    </p:spTree>
    <p:extLst>
      <p:ext uri="{BB962C8B-B14F-4D97-AF65-F5344CB8AC3E}">
        <p14:creationId xmlns:p14="http://schemas.microsoft.com/office/powerpoint/2010/main" val="3977005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5360BC-B7F1-4B37-9399-CFBED31ADAF2}" type="datetimeFigureOut">
              <a:rPr lang="es-CR" smtClean="0"/>
              <a:t>27/6/2022</a:t>
            </a:fld>
            <a:endParaRPr lang="es-C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503822-6FFF-4274-871A-35974D6E6554}" type="slidenum">
              <a:rPr lang="es-CR" smtClean="0"/>
              <a:t>‹Nº›</a:t>
            </a:fld>
            <a:endParaRPr lang="es-CR"/>
          </a:p>
        </p:txBody>
      </p:sp>
    </p:spTree>
    <p:extLst>
      <p:ext uri="{BB962C8B-B14F-4D97-AF65-F5344CB8AC3E}">
        <p14:creationId xmlns:p14="http://schemas.microsoft.com/office/powerpoint/2010/main" val="2162716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4242851"/>
            <a:ext cx="8968084" cy="275942"/>
          </a:xfrm>
          <a:prstGeom prst="rect">
            <a:avLst/>
          </a:prstGeom>
        </p:spPr>
      </p:pic>
      <p:pic>
        <p:nvPicPr>
          <p:cNvPr id="8" name="Imagen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7" y="4243845"/>
            <a:ext cx="3077108" cy="276940"/>
          </a:xfrm>
          <a:prstGeom prst="rect">
            <a:avLst/>
          </a:prstGeom>
        </p:spPr>
      </p:pic>
      <p:sp>
        <p:nvSpPr>
          <p:cNvPr id="9" name="Rectá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9111716" y="2590078"/>
            <a:ext cx="3077109" cy="1660332"/>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80322" y="2733709"/>
            <a:ext cx="8144135" cy="1373070"/>
          </a:xfrm>
        </p:spPr>
        <p:txBody>
          <a:bodyPr anchor="b">
            <a:noAutofit/>
          </a:bodyPr>
          <a:lstStyle>
            <a:lvl1pPr algn="r" latinLnBrk="0">
              <a:defRPr lang="es-ES" sz="4050"/>
            </a:lvl1pPr>
          </a:lstStyle>
          <a:p>
            <a:r>
              <a:rPr lang="es-ES"/>
              <a:t>Haga clic para modificar el estilo de título del patrón</a:t>
            </a:r>
          </a:p>
        </p:txBody>
      </p:sp>
      <p:sp>
        <p:nvSpPr>
          <p:cNvPr id="3" name="Subtítulo 2"/>
          <p:cNvSpPr>
            <a:spLocks noGrp="1"/>
          </p:cNvSpPr>
          <p:nvPr>
            <p:ph type="subTitle" idx="1"/>
          </p:nvPr>
        </p:nvSpPr>
        <p:spPr>
          <a:xfrm>
            <a:off x="680322" y="4394041"/>
            <a:ext cx="8144135" cy="1117687"/>
          </a:xfrm>
        </p:spPr>
        <p:txBody>
          <a:bodyPr>
            <a:normAutofit/>
          </a:bodyPr>
          <a:lstStyle>
            <a:lvl1pPr marL="0" indent="0" algn="r" latinLnBrk="0">
              <a:buNone/>
              <a:defRPr lang="es-ES" sz="1500"/>
            </a:lvl1pPr>
            <a:lvl2pPr marL="342900" indent="0" algn="ctr" latinLnBrk="0">
              <a:buNone/>
              <a:defRPr lang="es-ES" sz="1500"/>
            </a:lvl2pPr>
            <a:lvl3pPr marL="685800" indent="0" algn="ctr" latinLnBrk="0">
              <a:buNone/>
              <a:defRPr lang="es-ES" sz="1350"/>
            </a:lvl3pPr>
            <a:lvl4pPr marL="1028700" indent="0" algn="ctr" latinLnBrk="0">
              <a:buNone/>
              <a:defRPr lang="es-ES" sz="1200"/>
            </a:lvl4pPr>
            <a:lvl5pPr marL="1371600" indent="0" algn="ctr" latinLnBrk="0">
              <a:buNone/>
              <a:defRPr lang="es-ES" sz="1200"/>
            </a:lvl5pPr>
            <a:lvl6pPr marL="1714500" indent="0" algn="ctr" latinLnBrk="0">
              <a:buNone/>
              <a:defRPr lang="es-ES" sz="1200"/>
            </a:lvl6pPr>
            <a:lvl7pPr marL="2057400" indent="0" algn="ctr" latinLnBrk="0">
              <a:buNone/>
              <a:defRPr lang="es-ES" sz="1200"/>
            </a:lvl7pPr>
            <a:lvl8pPr marL="2400300" indent="0" algn="ctr" latinLnBrk="0">
              <a:buNone/>
              <a:defRPr lang="es-ES" sz="1200"/>
            </a:lvl8pPr>
            <a:lvl9pPr marL="2743200" indent="0" algn="ctr" latinLnBrk="0">
              <a:buNone/>
              <a:defRPr lang="es-ES" sz="1200"/>
            </a:lvl9pPr>
          </a:lstStyle>
          <a:p>
            <a:r>
              <a:rPr lang="es-ES"/>
              <a:t>Haga clic para modificar el estilo de subtítulo del patrón</a:t>
            </a:r>
          </a:p>
        </p:txBody>
      </p:sp>
      <p:sp>
        <p:nvSpPr>
          <p:cNvPr id="4" name="Marcador de posición de fecha 3"/>
          <p:cNvSpPr>
            <a:spLocks noGrp="1"/>
          </p:cNvSpPr>
          <p:nvPr>
            <p:ph type="dt" sz="half" idx="10"/>
          </p:nvPr>
        </p:nvSpPr>
        <p:spPr/>
        <p:txBody>
          <a:bodyPr/>
          <a:lstStyle/>
          <a:p>
            <a:fld id="{78ABE3C1-DBE1-495D-B57B-2849774B866A}" type="datetimeFigureOut">
              <a:t>27/6/2022</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9255347" y="2750337"/>
            <a:ext cx="1171888" cy="1356442"/>
          </a:xfrm>
        </p:spPr>
        <p:txBody>
          <a:bodyPr/>
          <a:lstStyle/>
          <a:p>
            <a:fld id="{6D22F896-40B5-4ADD-8801-0D06FADFA095}" type="slidenum">
              <a:t>‹Nº›</a:t>
            </a:fld>
            <a:endParaRPr lang="es-ES"/>
          </a:p>
        </p:txBody>
      </p:sp>
    </p:spTree>
    <p:extLst>
      <p:ext uri="{BB962C8B-B14F-4D97-AF65-F5344CB8AC3E}">
        <p14:creationId xmlns:p14="http://schemas.microsoft.com/office/powerpoint/2010/main" val="1510328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ista panorámica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928628"/>
            <a:ext cx="10437812" cy="321164"/>
          </a:xfrm>
          <a:prstGeom prst="rect">
            <a:avLst/>
          </a:prstGeom>
        </p:spPr>
      </p:pic>
      <p:pic>
        <p:nvPicPr>
          <p:cNvPr id="9" name="Imagen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5929622"/>
            <a:ext cx="1602997" cy="144270"/>
          </a:xfrm>
          <a:prstGeom prst="rect">
            <a:avLst/>
          </a:prstGeom>
        </p:spPr>
      </p:pic>
      <p:sp>
        <p:nvSpPr>
          <p:cNvPr id="10" name="Rectángulo 9"/>
          <p:cNvSpPr/>
          <p:nvPr/>
        </p:nvSpPr>
        <p:spPr>
          <a:xfrm>
            <a:off x="1"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8" y="4567988"/>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4711618"/>
            <a:ext cx="9613859" cy="453051"/>
          </a:xfrm>
        </p:spPr>
        <p:txBody>
          <a:bodyPr anchor="b">
            <a:normAutofit/>
          </a:bodyPr>
          <a:lstStyle>
            <a:lvl1pPr latinLnBrk="0">
              <a:defRPr lang="es-ES" sz="1800"/>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680323" y="609599"/>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es-ES" sz="2400"/>
            </a:lvl1pPr>
            <a:lvl2pPr marL="342900" indent="0" latinLnBrk="0">
              <a:buNone/>
              <a:defRPr lang="es-ES" sz="2100"/>
            </a:lvl2pPr>
            <a:lvl3pPr marL="685800" indent="0" latinLnBrk="0">
              <a:buNone/>
              <a:defRPr lang="es-ES" sz="1800"/>
            </a:lvl3pPr>
            <a:lvl4pPr marL="1028700" indent="0" latinLnBrk="0">
              <a:buNone/>
              <a:defRPr lang="es-ES" sz="1500"/>
            </a:lvl4pPr>
            <a:lvl5pPr marL="1371600" indent="0" latinLnBrk="0">
              <a:buNone/>
              <a:defRPr lang="es-ES" sz="1500"/>
            </a:lvl5pPr>
            <a:lvl6pPr marL="1714500" indent="0" latinLnBrk="0">
              <a:buNone/>
              <a:defRPr lang="es-ES" sz="1500"/>
            </a:lvl6pPr>
            <a:lvl7pPr marL="2057400" indent="0" latinLnBrk="0">
              <a:buNone/>
              <a:defRPr lang="es-ES" sz="1500"/>
            </a:lvl7pPr>
            <a:lvl8pPr marL="2400300" indent="0" latinLnBrk="0">
              <a:buNone/>
              <a:defRPr lang="es-ES" sz="1500"/>
            </a:lvl8pPr>
            <a:lvl9pPr marL="2743200" indent="0" latinLnBrk="0">
              <a:buNone/>
              <a:defRPr lang="es-ES" sz="1500"/>
            </a:lvl9pPr>
          </a:lstStyle>
          <a:p>
            <a:r>
              <a:rPr lang="es-ES"/>
              <a:t>Haga clic en el icono para agregar una imagen</a:t>
            </a:r>
          </a:p>
        </p:txBody>
      </p:sp>
      <p:sp>
        <p:nvSpPr>
          <p:cNvPr id="4" name="Marcador de posición de texto 3"/>
          <p:cNvSpPr>
            <a:spLocks noGrp="1"/>
          </p:cNvSpPr>
          <p:nvPr>
            <p:ph type="body" sz="half" idx="2"/>
          </p:nvPr>
        </p:nvSpPr>
        <p:spPr>
          <a:xfrm>
            <a:off x="680319" y="5169585"/>
            <a:ext cx="9613863" cy="622971"/>
          </a:xfrm>
        </p:spPr>
        <p:txBody>
          <a:bodyPr/>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446C117F-5CCF-4837-BE5F-2B92066CAFAF}"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7" y="4711311"/>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3539472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928628"/>
            <a:ext cx="10437812" cy="321164"/>
          </a:xfrm>
          <a:prstGeom prst="rect">
            <a:avLst/>
          </a:prstGeom>
        </p:spPr>
      </p:pic>
      <p:pic>
        <p:nvPicPr>
          <p:cNvPr id="9" name="Imagen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5929622"/>
            <a:ext cx="1602997" cy="144270"/>
          </a:xfrm>
          <a:prstGeom prst="rect">
            <a:avLst/>
          </a:prstGeom>
        </p:spPr>
      </p:pic>
      <p:sp>
        <p:nvSpPr>
          <p:cNvPr id="10" name="Rectángulo 9"/>
          <p:cNvSpPr/>
          <p:nvPr/>
        </p:nvSpPr>
        <p:spPr>
          <a:xfrm>
            <a:off x="1"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8" y="4567988"/>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609597"/>
            <a:ext cx="9613859" cy="3592750"/>
          </a:xfrm>
        </p:spPr>
        <p:txBody>
          <a:bodyPr anchor="ctr"/>
          <a:lstStyle>
            <a:lvl1pPr latinLnBrk="0">
              <a:defRPr lang="es-ES" sz="2400"/>
            </a:lvl1pPr>
          </a:lstStyle>
          <a:p>
            <a:r>
              <a:rPr lang="es-ES"/>
              <a:t>Haga clic para modificar el estilo de título del patrón</a:t>
            </a:r>
          </a:p>
        </p:txBody>
      </p:sp>
      <p:sp>
        <p:nvSpPr>
          <p:cNvPr id="4" name="Marcador de posición de texto 3"/>
          <p:cNvSpPr>
            <a:spLocks noGrp="1"/>
          </p:cNvSpPr>
          <p:nvPr>
            <p:ph type="body" sz="half" idx="2"/>
          </p:nvPr>
        </p:nvSpPr>
        <p:spPr>
          <a:xfrm>
            <a:off x="680323" y="4711617"/>
            <a:ext cx="9613859" cy="1090789"/>
          </a:xfrm>
        </p:spPr>
        <p:txBody>
          <a:bodyPr anchor="ctr"/>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84EB90BD-B6CE-46B7-997F-7313B992CCDC}"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7" y="4711617"/>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2188419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leyenda">
    <p:spTree>
      <p:nvGrpSpPr>
        <p:cNvPr id="1" name=""/>
        <p:cNvGrpSpPr/>
        <p:nvPr/>
      </p:nvGrpSpPr>
      <p:grpSpPr>
        <a:xfrm>
          <a:off x="0" y="0"/>
          <a:ext cx="0" cy="0"/>
          <a:chOff x="0" y="0"/>
          <a:chExt cx="0" cy="0"/>
        </a:xfrm>
      </p:grpSpPr>
      <p:pic>
        <p:nvPicPr>
          <p:cNvPr id="11" name="Imagen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928628"/>
            <a:ext cx="10437812" cy="321164"/>
          </a:xfrm>
          <a:prstGeom prst="rect">
            <a:avLst/>
          </a:prstGeom>
        </p:spPr>
      </p:pic>
      <p:pic>
        <p:nvPicPr>
          <p:cNvPr id="13" name="Imagen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5929622"/>
            <a:ext cx="1602997" cy="144270"/>
          </a:xfrm>
          <a:prstGeom prst="rect">
            <a:avLst/>
          </a:prstGeom>
        </p:spPr>
      </p:pic>
      <p:sp>
        <p:nvSpPr>
          <p:cNvPr id="14" name="Rectángulo 13"/>
          <p:cNvSpPr/>
          <p:nvPr/>
        </p:nvSpPr>
        <p:spPr>
          <a:xfrm>
            <a:off x="1"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ángulo 14"/>
          <p:cNvSpPr/>
          <p:nvPr/>
        </p:nvSpPr>
        <p:spPr>
          <a:xfrm>
            <a:off x="10585828" y="4567988"/>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127856" y="609600"/>
            <a:ext cx="8718877" cy="3036061"/>
          </a:xfrm>
        </p:spPr>
        <p:txBody>
          <a:bodyPr anchor="ctr"/>
          <a:lstStyle>
            <a:lvl1pPr latinLnBrk="0">
              <a:defRPr lang="es-ES" sz="2400"/>
            </a:lvl1pPr>
          </a:lstStyle>
          <a:p>
            <a:r>
              <a:rPr lang="es-ES"/>
              <a:t>Haga clic para modificar el estilo de título del patrón</a:t>
            </a:r>
          </a:p>
        </p:txBody>
      </p:sp>
      <p:sp>
        <p:nvSpPr>
          <p:cNvPr id="12" name="Marcador de posición de texto 3"/>
          <p:cNvSpPr>
            <a:spLocks noGrp="1"/>
          </p:cNvSpPr>
          <p:nvPr>
            <p:ph type="body" sz="half" idx="13"/>
          </p:nvPr>
        </p:nvSpPr>
        <p:spPr>
          <a:xfrm>
            <a:off x="1402289" y="3653379"/>
            <a:ext cx="8156579" cy="548968"/>
          </a:xfrm>
        </p:spPr>
        <p:txBody>
          <a:bodyPr anchor="t">
            <a:normAutofit/>
          </a:bodyPr>
          <a:lstStyle>
            <a:lvl1pPr marL="0" indent="0" latinLnBrk="0">
              <a:buNone/>
              <a:defRPr lang="es-ES" sz="105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4" name="Marcador de posición de texto 3"/>
          <p:cNvSpPr>
            <a:spLocks noGrp="1"/>
          </p:cNvSpPr>
          <p:nvPr>
            <p:ph type="body" sz="half" idx="2"/>
          </p:nvPr>
        </p:nvSpPr>
        <p:spPr>
          <a:xfrm>
            <a:off x="680323" y="4711617"/>
            <a:ext cx="9613859" cy="1090789"/>
          </a:xfrm>
        </p:spPr>
        <p:txBody>
          <a:bodyPr anchor="ctr">
            <a:normAutofit/>
          </a:bodyPr>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CDB9D11F-B188-461D-B23F-39381795C052}"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7" y="4709927"/>
            <a:ext cx="1154151" cy="1090789"/>
          </a:xfrm>
        </p:spPr>
        <p:txBody>
          <a:bodyPr/>
          <a:lstStyle/>
          <a:p>
            <a:fld id="{6D22F896-40B5-4ADD-8801-0D06FADFA095}" type="slidenum">
              <a:t>‹Nº›</a:t>
            </a:fld>
            <a:endParaRPr lang="es-ES"/>
          </a:p>
        </p:txBody>
      </p:sp>
      <p:sp>
        <p:nvSpPr>
          <p:cNvPr id="16" name="Cuadro de texto 15"/>
          <p:cNvSpPr txBox="1"/>
          <p:nvPr/>
        </p:nvSpPr>
        <p:spPr>
          <a:xfrm>
            <a:off x="583572" y="748116"/>
            <a:ext cx="609600" cy="584776"/>
          </a:xfrm>
          <a:prstGeom prst="rect">
            <a:avLst/>
          </a:prstGeom>
        </p:spPr>
        <p:txBody>
          <a:bodyPr vert="horz" lIns="68580" tIns="34290" rIns="68580" bIns="3429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r>
              <a:rPr lang="es-ES" sz="5400">
                <a:solidFill>
                  <a:schemeClr val="tx1"/>
                </a:solidFill>
                <a:effectLst/>
              </a:rPr>
              <a:t>“</a:t>
            </a:r>
          </a:p>
        </p:txBody>
      </p:sp>
      <p:sp>
        <p:nvSpPr>
          <p:cNvPr id="17" name="Cuadro de texto 16"/>
          <p:cNvSpPr txBox="1"/>
          <p:nvPr/>
        </p:nvSpPr>
        <p:spPr>
          <a:xfrm>
            <a:off x="9662809" y="3033524"/>
            <a:ext cx="609600" cy="584776"/>
          </a:xfrm>
          <a:prstGeom prst="rect">
            <a:avLst/>
          </a:prstGeom>
        </p:spPr>
        <p:txBody>
          <a:bodyPr vert="horz" lIns="68580" tIns="34290" rIns="68580" bIns="34290" rtlCol="0" anchor="ctr">
            <a:noAutofit/>
          </a:bodyPr>
          <a:lstStyle>
            <a:lvl1pPr latinLnBrk="0">
              <a:spcBef>
                <a:spcPct val="0"/>
              </a:spcBef>
              <a:buNone/>
              <a:defRPr lang="es-ES"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es-ES">
                <a:solidFill>
                  <a:schemeClr val="tx2"/>
                </a:solidFill>
              </a:defRPr>
            </a:lvl2pPr>
            <a:lvl3pPr latinLnBrk="0">
              <a:defRPr lang="es-ES">
                <a:solidFill>
                  <a:schemeClr val="tx2"/>
                </a:solidFill>
              </a:defRPr>
            </a:lvl3pPr>
            <a:lvl4pPr latinLnBrk="0">
              <a:defRPr lang="es-ES">
                <a:solidFill>
                  <a:schemeClr val="tx2"/>
                </a:solidFill>
              </a:defRPr>
            </a:lvl4pPr>
            <a:lvl5pPr latinLnBrk="0">
              <a:defRPr lang="es-ES">
                <a:solidFill>
                  <a:schemeClr val="tx2"/>
                </a:solidFill>
              </a:defRPr>
            </a:lvl5pPr>
            <a:lvl6pPr latinLnBrk="0">
              <a:defRPr lang="es-ES">
                <a:solidFill>
                  <a:schemeClr val="tx2"/>
                </a:solidFill>
              </a:defRPr>
            </a:lvl6pPr>
            <a:lvl7pPr latinLnBrk="0">
              <a:defRPr lang="es-ES">
                <a:solidFill>
                  <a:schemeClr val="tx2"/>
                </a:solidFill>
              </a:defRPr>
            </a:lvl7pPr>
            <a:lvl8pPr latinLnBrk="0">
              <a:defRPr lang="es-ES">
                <a:solidFill>
                  <a:schemeClr val="tx2"/>
                </a:solidFill>
              </a:defRPr>
            </a:lvl8pPr>
            <a:lvl9pPr latinLnBrk="0">
              <a:defRPr lang="es-ES">
                <a:solidFill>
                  <a:schemeClr val="tx2"/>
                </a:solidFill>
              </a:defRPr>
            </a:lvl9pPr>
          </a:lstStyle>
          <a:p>
            <a:pPr lvl="0" algn="r"/>
            <a:r>
              <a:rPr lang="es-ES" sz="5400">
                <a:solidFill>
                  <a:schemeClr val="tx1"/>
                </a:solidFill>
                <a:effectLst/>
              </a:rPr>
              <a:t>”</a:t>
            </a:r>
          </a:p>
        </p:txBody>
      </p:sp>
    </p:spTree>
    <p:extLst>
      <p:ext uri="{BB962C8B-B14F-4D97-AF65-F5344CB8AC3E}">
        <p14:creationId xmlns:p14="http://schemas.microsoft.com/office/powerpoint/2010/main" val="4159691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Imagen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928628"/>
            <a:ext cx="10437812" cy="321164"/>
          </a:xfrm>
          <a:prstGeom prst="rect">
            <a:avLst/>
          </a:prstGeom>
        </p:spPr>
      </p:pic>
      <p:pic>
        <p:nvPicPr>
          <p:cNvPr id="10" name="Imagen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5929622"/>
            <a:ext cx="1602997" cy="144270"/>
          </a:xfrm>
          <a:prstGeom prst="rect">
            <a:avLst/>
          </a:prstGeom>
        </p:spPr>
      </p:pic>
      <p:sp>
        <p:nvSpPr>
          <p:cNvPr id="11" name="Rectángulo 10"/>
          <p:cNvSpPr/>
          <p:nvPr/>
        </p:nvSpPr>
        <p:spPr>
          <a:xfrm>
            <a:off x="1"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ángulo 11"/>
          <p:cNvSpPr/>
          <p:nvPr/>
        </p:nvSpPr>
        <p:spPr>
          <a:xfrm>
            <a:off x="10585828" y="4567988"/>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4711617"/>
            <a:ext cx="9613863" cy="588535"/>
          </a:xfrm>
        </p:spPr>
        <p:txBody>
          <a:bodyPr anchor="b"/>
          <a:lstStyle>
            <a:lvl1pPr latinLnBrk="0">
              <a:defRPr lang="es-ES" sz="2400"/>
            </a:lvl1pPr>
          </a:lstStyle>
          <a:p>
            <a:r>
              <a:rPr lang="es-ES"/>
              <a:t>Haga clic para modificar el estilo de título del patrón</a:t>
            </a:r>
          </a:p>
        </p:txBody>
      </p:sp>
      <p:sp>
        <p:nvSpPr>
          <p:cNvPr id="4" name="Marcador de posición de texto 3"/>
          <p:cNvSpPr>
            <a:spLocks noGrp="1"/>
          </p:cNvSpPr>
          <p:nvPr>
            <p:ph type="body" sz="half" idx="2"/>
          </p:nvPr>
        </p:nvSpPr>
        <p:spPr>
          <a:xfrm>
            <a:off x="680321" y="5300151"/>
            <a:ext cx="9613863" cy="502255"/>
          </a:xfrm>
        </p:spPr>
        <p:txBody>
          <a:bodyPr anchor="t"/>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52E6D8D9-55A2-4063-B0F3-121F44549695}"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a:xfrm>
            <a:off x="10729457" y="4709927"/>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2295887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as">
    <p:spTree>
      <p:nvGrpSpPr>
        <p:cNvPr id="1" name=""/>
        <p:cNvGrpSpPr/>
        <p:nvPr/>
      </p:nvGrpSpPr>
      <p:grpSpPr>
        <a:xfrm>
          <a:off x="0" y="0"/>
          <a:ext cx="0" cy="0"/>
          <a:chOff x="0" y="0"/>
          <a:chExt cx="0" cy="0"/>
        </a:xfrm>
      </p:grpSpPr>
      <p:pic>
        <p:nvPicPr>
          <p:cNvPr id="13" name="Imagen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14" name="Imagen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6" name="Rectángulo 15"/>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ángulo 16"/>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669223" y="753228"/>
            <a:ext cx="9624960" cy="1080938"/>
          </a:xfrm>
        </p:spPr>
        <p:txBody>
          <a:bodyPr/>
          <a:lstStyle/>
          <a:p>
            <a:r>
              <a:rPr lang="es-ES"/>
              <a:t>Haga clic para modificar el estilo de título del patrón</a:t>
            </a:r>
          </a:p>
        </p:txBody>
      </p:sp>
      <p:sp>
        <p:nvSpPr>
          <p:cNvPr id="7" name="Marcador de posición de texto 2"/>
          <p:cNvSpPr>
            <a:spLocks noGrp="1"/>
          </p:cNvSpPr>
          <p:nvPr>
            <p:ph type="body" idx="1"/>
          </p:nvPr>
        </p:nvSpPr>
        <p:spPr>
          <a:xfrm>
            <a:off x="660945" y="2336873"/>
            <a:ext cx="3070035"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8" name="Marcador de posición de texto 3"/>
          <p:cNvSpPr>
            <a:spLocks noGrp="1"/>
          </p:cNvSpPr>
          <p:nvPr>
            <p:ph type="body" sz="half" idx="15"/>
          </p:nvPr>
        </p:nvSpPr>
        <p:spPr>
          <a:xfrm>
            <a:off x="680322" y="3022675"/>
            <a:ext cx="3049703" cy="2913513"/>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9" name="Marcador de posición de texto 4"/>
          <p:cNvSpPr>
            <a:spLocks noGrp="1"/>
          </p:cNvSpPr>
          <p:nvPr>
            <p:ph type="body" sz="quarter" idx="3"/>
          </p:nvPr>
        </p:nvSpPr>
        <p:spPr>
          <a:xfrm>
            <a:off x="3956025" y="2336873"/>
            <a:ext cx="3063240"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10" name="Marcador de posición de texto 3"/>
          <p:cNvSpPr>
            <a:spLocks noGrp="1"/>
          </p:cNvSpPr>
          <p:nvPr>
            <p:ph type="body" sz="half" idx="16"/>
          </p:nvPr>
        </p:nvSpPr>
        <p:spPr>
          <a:xfrm>
            <a:off x="3945471" y="3022675"/>
            <a:ext cx="3063240" cy="2913513"/>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11" name="Marcador de posición de texto 4"/>
          <p:cNvSpPr>
            <a:spLocks noGrp="1"/>
          </p:cNvSpPr>
          <p:nvPr>
            <p:ph type="body" sz="quarter" idx="13"/>
          </p:nvPr>
        </p:nvSpPr>
        <p:spPr>
          <a:xfrm>
            <a:off x="7224157" y="2336873"/>
            <a:ext cx="3070025"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12" name="Marcador de posición de texto 3"/>
          <p:cNvSpPr>
            <a:spLocks noGrp="1"/>
          </p:cNvSpPr>
          <p:nvPr>
            <p:ph type="body" sz="half" idx="17"/>
          </p:nvPr>
        </p:nvSpPr>
        <p:spPr>
          <a:xfrm>
            <a:off x="7224157" y="3022675"/>
            <a:ext cx="3070025" cy="2913513"/>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3" name="Marcador de posición de fecha 2"/>
          <p:cNvSpPr>
            <a:spLocks noGrp="1"/>
          </p:cNvSpPr>
          <p:nvPr>
            <p:ph type="dt" sz="half" idx="10"/>
          </p:nvPr>
        </p:nvSpPr>
        <p:spPr/>
        <p:txBody>
          <a:bodyPr/>
          <a:lstStyle/>
          <a:p>
            <a:fld id="{D4B24536-994D-4021-A283-9F449C0DB509}" type="datetimeFigureOut">
              <a:t>27/6/2022</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a:solidFill>
            <a:srgbClr val="A52526"/>
          </a:solidFill>
          <a:ln>
            <a:solidFill>
              <a:srgbClr val="A42526"/>
            </a:solidFill>
          </a:ln>
        </p:spPr>
        <p:txBody>
          <a:bodyPr/>
          <a:lstStyle/>
          <a:p>
            <a:fld id="{6D22F896-40B5-4ADD-8801-0D06FADFA095}" type="slidenum">
              <a:t>‹Nº›</a:t>
            </a:fld>
            <a:endParaRPr lang="es-ES"/>
          </a:p>
        </p:txBody>
      </p:sp>
    </p:spTree>
    <p:extLst>
      <p:ext uri="{BB962C8B-B14F-4D97-AF65-F5344CB8AC3E}">
        <p14:creationId xmlns:p14="http://schemas.microsoft.com/office/powerpoint/2010/main" val="50303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3 imágenes">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16" name="Imagen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7" name="Rectángulo 16"/>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680323" y="753228"/>
            <a:ext cx="9613860" cy="1080938"/>
          </a:xfrm>
        </p:spPr>
        <p:txBody>
          <a:bodyPr/>
          <a:lstStyle/>
          <a:p>
            <a:r>
              <a:rPr lang="es-ES"/>
              <a:t>Haga clic para modificar el estilo de título del patrón</a:t>
            </a:r>
          </a:p>
        </p:txBody>
      </p:sp>
      <p:sp>
        <p:nvSpPr>
          <p:cNvPr id="19" name="Marcador de posición de texto 2"/>
          <p:cNvSpPr>
            <a:spLocks noGrp="1"/>
          </p:cNvSpPr>
          <p:nvPr>
            <p:ph type="body" idx="1"/>
          </p:nvPr>
        </p:nvSpPr>
        <p:spPr>
          <a:xfrm>
            <a:off x="680320" y="4297503"/>
            <a:ext cx="3049705"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20" name="Marcador de posición de imagen 2"/>
          <p:cNvSpPr>
            <a:spLocks noGrp="1" noChangeAspect="1"/>
          </p:cNvSpPr>
          <p:nvPr>
            <p:ph type="pic" idx="15"/>
          </p:nvPr>
        </p:nvSpPr>
        <p:spPr>
          <a:xfrm>
            <a:off x="680320"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200"/>
            </a:lvl1pPr>
            <a:lvl2pPr marL="342900" indent="0" latinLnBrk="0">
              <a:buNone/>
              <a:defRPr lang="es-ES" sz="1200"/>
            </a:lvl2pPr>
            <a:lvl3pPr marL="685800" indent="0" latinLnBrk="0">
              <a:buNone/>
              <a:defRPr lang="es-ES" sz="1200"/>
            </a:lvl3pPr>
            <a:lvl4pPr marL="1028700" indent="0" latinLnBrk="0">
              <a:buNone/>
              <a:defRPr lang="es-ES" sz="1200"/>
            </a:lvl4pPr>
            <a:lvl5pPr marL="1371600" indent="0" latinLnBrk="0">
              <a:buNone/>
              <a:defRPr lang="es-ES" sz="1200"/>
            </a:lvl5pPr>
            <a:lvl6pPr marL="1714500" indent="0" latinLnBrk="0">
              <a:buNone/>
              <a:defRPr lang="es-ES" sz="1200"/>
            </a:lvl6pPr>
            <a:lvl7pPr marL="2057400" indent="0" latinLnBrk="0">
              <a:buNone/>
              <a:defRPr lang="es-ES" sz="1200"/>
            </a:lvl7pPr>
            <a:lvl8pPr marL="2400300" indent="0" latinLnBrk="0">
              <a:buNone/>
              <a:defRPr lang="es-ES" sz="1200"/>
            </a:lvl8pPr>
            <a:lvl9pPr marL="2743200" indent="0" latinLnBrk="0">
              <a:buNone/>
              <a:defRPr lang="es-ES" sz="1200"/>
            </a:lvl9pPr>
          </a:lstStyle>
          <a:p>
            <a:r>
              <a:rPr lang="es-ES"/>
              <a:t>Haga clic en el icono para agregar una imagen</a:t>
            </a:r>
          </a:p>
        </p:txBody>
      </p:sp>
      <p:sp>
        <p:nvSpPr>
          <p:cNvPr id="21" name="Marcador de posición de texto 3"/>
          <p:cNvSpPr>
            <a:spLocks noGrp="1"/>
          </p:cNvSpPr>
          <p:nvPr>
            <p:ph type="body" sz="half" idx="18"/>
          </p:nvPr>
        </p:nvSpPr>
        <p:spPr>
          <a:xfrm>
            <a:off x="680320" y="4873765"/>
            <a:ext cx="3049705" cy="1062422"/>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22" name="Marcador de posición de texto 4"/>
          <p:cNvSpPr>
            <a:spLocks noGrp="1"/>
          </p:cNvSpPr>
          <p:nvPr>
            <p:ph type="body" sz="quarter" idx="3"/>
          </p:nvPr>
        </p:nvSpPr>
        <p:spPr>
          <a:xfrm>
            <a:off x="3945471" y="4297503"/>
            <a:ext cx="3063240"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23" name="Marcador de posición de imagen 2"/>
          <p:cNvSpPr>
            <a:spLocks noGrp="1" noChangeAspect="1"/>
          </p:cNvSpPr>
          <p:nvPr>
            <p:ph type="pic" idx="21"/>
          </p:nvPr>
        </p:nvSpPr>
        <p:spPr>
          <a:xfrm>
            <a:off x="3945471"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200"/>
            </a:lvl1pPr>
            <a:lvl2pPr marL="342900" indent="0" latinLnBrk="0">
              <a:buNone/>
              <a:defRPr lang="es-ES" sz="1200"/>
            </a:lvl2pPr>
            <a:lvl3pPr marL="685800" indent="0" latinLnBrk="0">
              <a:buNone/>
              <a:defRPr lang="es-ES" sz="1200"/>
            </a:lvl3pPr>
            <a:lvl4pPr marL="1028700" indent="0" latinLnBrk="0">
              <a:buNone/>
              <a:defRPr lang="es-ES" sz="1200"/>
            </a:lvl4pPr>
            <a:lvl5pPr marL="1371600" indent="0" latinLnBrk="0">
              <a:buNone/>
              <a:defRPr lang="es-ES" sz="1200"/>
            </a:lvl5pPr>
            <a:lvl6pPr marL="1714500" indent="0" latinLnBrk="0">
              <a:buNone/>
              <a:defRPr lang="es-ES" sz="1200"/>
            </a:lvl6pPr>
            <a:lvl7pPr marL="2057400" indent="0" latinLnBrk="0">
              <a:buNone/>
              <a:defRPr lang="es-ES" sz="1200"/>
            </a:lvl7pPr>
            <a:lvl8pPr marL="2400300" indent="0" latinLnBrk="0">
              <a:buNone/>
              <a:defRPr lang="es-ES" sz="1200"/>
            </a:lvl8pPr>
            <a:lvl9pPr marL="2743200" indent="0" latinLnBrk="0">
              <a:buNone/>
              <a:defRPr lang="es-ES" sz="1200"/>
            </a:lvl9pPr>
          </a:lstStyle>
          <a:p>
            <a:r>
              <a:rPr lang="es-ES"/>
              <a:t>Haga clic en el icono para agregar una imagen</a:t>
            </a:r>
          </a:p>
        </p:txBody>
      </p:sp>
      <p:sp>
        <p:nvSpPr>
          <p:cNvPr id="24" name="Marcador de posición de texto 3"/>
          <p:cNvSpPr>
            <a:spLocks noGrp="1"/>
          </p:cNvSpPr>
          <p:nvPr>
            <p:ph type="body" sz="half" idx="19"/>
          </p:nvPr>
        </p:nvSpPr>
        <p:spPr>
          <a:xfrm>
            <a:off x="3944118" y="4873764"/>
            <a:ext cx="3067297" cy="1062422"/>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25" name="Marcador de posición de texto 4"/>
          <p:cNvSpPr>
            <a:spLocks noGrp="1"/>
          </p:cNvSpPr>
          <p:nvPr>
            <p:ph type="body" sz="quarter" idx="13"/>
          </p:nvPr>
        </p:nvSpPr>
        <p:spPr>
          <a:xfrm>
            <a:off x="7230680" y="4297503"/>
            <a:ext cx="3063505" cy="576262"/>
          </a:xfrm>
        </p:spPr>
        <p:txBody>
          <a:bodyPr anchor="b">
            <a:noAutofit/>
          </a:bodyPr>
          <a:lstStyle>
            <a:lvl1pPr marL="0" indent="0" latinLnBrk="0">
              <a:buNone/>
              <a:defRPr lang="es-ES" sz="1800" b="0">
                <a:solidFill>
                  <a:schemeClr val="tx1"/>
                </a:solidFill>
              </a:defRPr>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26" name="Marcador de posición de imagen 2"/>
          <p:cNvSpPr>
            <a:spLocks noGrp="1" noChangeAspect="1"/>
          </p:cNvSpPr>
          <p:nvPr>
            <p:ph type="pic" idx="22"/>
          </p:nvPr>
        </p:nvSpPr>
        <p:spPr>
          <a:xfrm>
            <a:off x="7230678"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es-ES" sz="1200"/>
            </a:lvl1pPr>
            <a:lvl2pPr marL="342900" indent="0" latinLnBrk="0">
              <a:buNone/>
              <a:defRPr lang="es-ES" sz="1200"/>
            </a:lvl2pPr>
            <a:lvl3pPr marL="685800" indent="0" latinLnBrk="0">
              <a:buNone/>
              <a:defRPr lang="es-ES" sz="1200"/>
            </a:lvl3pPr>
            <a:lvl4pPr marL="1028700" indent="0" latinLnBrk="0">
              <a:buNone/>
              <a:defRPr lang="es-ES" sz="1200"/>
            </a:lvl4pPr>
            <a:lvl5pPr marL="1371600" indent="0" latinLnBrk="0">
              <a:buNone/>
              <a:defRPr lang="es-ES" sz="1200"/>
            </a:lvl5pPr>
            <a:lvl6pPr marL="1714500" indent="0" latinLnBrk="0">
              <a:buNone/>
              <a:defRPr lang="es-ES" sz="1200"/>
            </a:lvl6pPr>
            <a:lvl7pPr marL="2057400" indent="0" latinLnBrk="0">
              <a:buNone/>
              <a:defRPr lang="es-ES" sz="1200"/>
            </a:lvl7pPr>
            <a:lvl8pPr marL="2400300" indent="0" latinLnBrk="0">
              <a:buNone/>
              <a:defRPr lang="es-ES" sz="1200"/>
            </a:lvl8pPr>
            <a:lvl9pPr marL="2743200" indent="0" latinLnBrk="0">
              <a:buNone/>
              <a:defRPr lang="es-ES" sz="1200"/>
            </a:lvl9pPr>
          </a:lstStyle>
          <a:p>
            <a:r>
              <a:rPr lang="es-ES"/>
              <a:t>Haga clic en el icono para agregar una imagen</a:t>
            </a:r>
          </a:p>
        </p:txBody>
      </p:sp>
      <p:sp>
        <p:nvSpPr>
          <p:cNvPr id="27" name="Marcador de posición de texto 3"/>
          <p:cNvSpPr>
            <a:spLocks noGrp="1"/>
          </p:cNvSpPr>
          <p:nvPr>
            <p:ph type="body" sz="half" idx="20"/>
          </p:nvPr>
        </p:nvSpPr>
        <p:spPr>
          <a:xfrm>
            <a:off x="7230553" y="4873762"/>
            <a:ext cx="3067563" cy="1062422"/>
          </a:xfrm>
        </p:spPr>
        <p:txBody>
          <a:bodyPr anchor="t">
            <a:normAutofit/>
          </a:bodyPr>
          <a:lstStyle>
            <a:lvl1pPr marL="0" indent="0" latinLnBrk="0">
              <a:buNone/>
              <a:defRPr lang="es-ES" sz="1050"/>
            </a:lvl1pPr>
            <a:lvl2pPr marL="342900" indent="0" latinLnBrk="0">
              <a:buNone/>
              <a:defRPr lang="es-ES" sz="900"/>
            </a:lvl2pPr>
            <a:lvl3pPr marL="685800" indent="0" latinLnBrk="0">
              <a:buNone/>
              <a:defRPr lang="es-ES" sz="750"/>
            </a:lvl3pPr>
            <a:lvl4pPr marL="1028700" indent="0" latinLnBrk="0">
              <a:buNone/>
              <a:defRPr lang="es-ES" sz="675"/>
            </a:lvl4pPr>
            <a:lvl5pPr marL="1371600" indent="0" latinLnBrk="0">
              <a:buNone/>
              <a:defRPr lang="es-ES" sz="675"/>
            </a:lvl5pPr>
            <a:lvl6pPr marL="1714500" indent="0" latinLnBrk="0">
              <a:buNone/>
              <a:defRPr lang="es-ES" sz="675"/>
            </a:lvl6pPr>
            <a:lvl7pPr marL="2057400" indent="0" latinLnBrk="0">
              <a:buNone/>
              <a:defRPr lang="es-ES" sz="675"/>
            </a:lvl7pPr>
            <a:lvl8pPr marL="2400300" indent="0" latinLnBrk="0">
              <a:buNone/>
              <a:defRPr lang="es-ES" sz="675"/>
            </a:lvl8pPr>
            <a:lvl9pPr marL="2743200" indent="0" latinLnBrk="0">
              <a:buNone/>
              <a:defRPr lang="es-ES" sz="675"/>
            </a:lvl9pPr>
          </a:lstStyle>
          <a:p>
            <a:pPr lvl="0"/>
            <a:r>
              <a:rPr lang="es-ES"/>
              <a:t>Haga clic para modificar los estilos de texto del patrón</a:t>
            </a:r>
          </a:p>
        </p:txBody>
      </p:sp>
      <p:sp>
        <p:nvSpPr>
          <p:cNvPr id="3" name="Marcador de posición de fecha 2"/>
          <p:cNvSpPr>
            <a:spLocks noGrp="1"/>
          </p:cNvSpPr>
          <p:nvPr>
            <p:ph type="dt" sz="half" idx="10"/>
          </p:nvPr>
        </p:nvSpPr>
        <p:spPr/>
        <p:txBody>
          <a:bodyPr/>
          <a:lstStyle/>
          <a:p>
            <a:fld id="{3CBBBB78-C96F-47B7-AB17-D852CA960AC9}" type="datetimeFigureOut">
              <a:t>27/6/2022</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58072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8" name="Imagen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9" name="Rectángulo 8"/>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lvl1pPr algn="r" latinLnBrk="0">
              <a:defRPr lang="es-ES"/>
            </a:lvl1pPr>
          </a:lstStyle>
          <a:p>
            <a:r>
              <a:rPr lang="es-ES"/>
              <a:t>Haga clic para modificar el estilo de título del patrón</a:t>
            </a:r>
          </a:p>
        </p:txBody>
      </p:sp>
      <p:sp>
        <p:nvSpPr>
          <p:cNvPr id="3" name="Marcador de posición de texto vertical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p:txBody>
          <a:bodyPr/>
          <a:lstStyle/>
          <a:p>
            <a:fld id="{1FA3F48C-C7C6-4055-9F49-3777875E72AE}" type="datetimeFigureOut">
              <a:t>27/6/2022</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868835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y texto verticales">
    <p:spTree>
      <p:nvGrpSpPr>
        <p:cNvPr id="1" name=""/>
        <p:cNvGrpSpPr/>
        <p:nvPr/>
      </p:nvGrpSpPr>
      <p:grpSpPr>
        <a:xfrm>
          <a:off x="0" y="0"/>
          <a:ext cx="0" cy="0"/>
          <a:chOff x="0" y="0"/>
          <a:chExt cx="0" cy="0"/>
        </a:xfrm>
      </p:grpSpPr>
      <p:sp>
        <p:nvSpPr>
          <p:cNvPr id="7" name="Rectángulo 6"/>
          <p:cNvSpPr/>
          <p:nvPr/>
        </p:nvSpPr>
        <p:spPr>
          <a:xfrm rot="5400000">
            <a:off x="8116207" y="1869396"/>
            <a:ext cx="5106988" cy="136819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ángulo 7"/>
          <p:cNvSpPr/>
          <p:nvPr/>
        </p:nvSpPr>
        <p:spPr>
          <a:xfrm rot="5400000">
            <a:off x="9868203" y="5372404"/>
            <a:ext cx="1602997" cy="1368199"/>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10129231" y="609597"/>
            <a:ext cx="1073803" cy="4353760"/>
          </a:xfrm>
        </p:spPr>
        <p:txBody>
          <a:bodyPr vert="eaVert"/>
          <a:lstStyle/>
          <a:p>
            <a:r>
              <a:rPr lang="es-ES"/>
              <a:t>Haga clic para modificar el estilo de título del patrón</a:t>
            </a:r>
          </a:p>
        </p:txBody>
      </p:sp>
      <p:sp>
        <p:nvSpPr>
          <p:cNvPr id="3" name="Marcador de posición de texto vertical 2"/>
          <p:cNvSpPr>
            <a:spLocks noGrp="1"/>
          </p:cNvSpPr>
          <p:nvPr>
            <p:ph type="body" orient="vert" idx="1"/>
          </p:nvPr>
        </p:nvSpPr>
        <p:spPr>
          <a:xfrm>
            <a:off x="680322" y="609599"/>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a:xfrm>
            <a:off x="6807125" y="5936189"/>
            <a:ext cx="2743200" cy="365125"/>
          </a:xfrm>
        </p:spPr>
        <p:txBody>
          <a:bodyPr/>
          <a:lstStyle/>
          <a:p>
            <a:fld id="{6178E61D-D431-422C-9764-11DAFE33AB63}" type="datetimeFigureOut">
              <a:t>27/6/2022</a:t>
            </a:fld>
            <a:endParaRPr lang="es-ES"/>
          </a:p>
        </p:txBody>
      </p:sp>
      <p:sp>
        <p:nvSpPr>
          <p:cNvPr id="5" name="Marcador de posición de pie de página 4"/>
          <p:cNvSpPr>
            <a:spLocks noGrp="1"/>
          </p:cNvSpPr>
          <p:nvPr>
            <p:ph type="ftr" sz="quarter" idx="11"/>
          </p:nvPr>
        </p:nvSpPr>
        <p:spPr>
          <a:xfrm>
            <a:off x="680322" y="5936190"/>
            <a:ext cx="6126805" cy="365125"/>
          </a:xfrm>
        </p:spPr>
        <p:txBody>
          <a:bodyPr/>
          <a:lstStyle/>
          <a:p>
            <a:endParaRPr lang="es-ES"/>
          </a:p>
        </p:txBody>
      </p:sp>
      <p:sp>
        <p:nvSpPr>
          <p:cNvPr id="6" name="Marcador de posición de número de diapositiva 5"/>
          <p:cNvSpPr>
            <a:spLocks noGrp="1"/>
          </p:cNvSpPr>
          <p:nvPr>
            <p:ph type="sldNum" sz="quarter" idx="12"/>
          </p:nvPr>
        </p:nvSpPr>
        <p:spPr>
          <a:xfrm>
            <a:off x="10097551" y="5398635"/>
            <a:ext cx="1154151" cy="1090789"/>
          </a:xfrm>
        </p:spPr>
        <p:txBody>
          <a:bodyPr anchor="t"/>
          <a:lstStyle>
            <a:lvl1pPr algn="ctr" latinLnBrk="0">
              <a:defRPr lang="es-ES"/>
            </a:lvl1pPr>
          </a:lstStyle>
          <a:p>
            <a:fld id="{6D22F896-40B5-4ADD-8801-0D06FADFA095}" type="slidenum">
              <a:pPr/>
              <a:t>‹Nº›</a:t>
            </a:fld>
            <a:endParaRPr lang="es-ES"/>
          </a:p>
        </p:txBody>
      </p:sp>
    </p:spTree>
    <p:extLst>
      <p:ext uri="{BB962C8B-B14F-4D97-AF65-F5344CB8AC3E}">
        <p14:creationId xmlns:p14="http://schemas.microsoft.com/office/powerpoint/2010/main" val="846394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ángulo 8">
            <a:extLst>
              <a:ext uri="{FF2B5EF4-FFF2-40B4-BE49-F238E27FC236}">
                <a16:creationId xmlns:a16="http://schemas.microsoft.com/office/drawing/2014/main" id="{858C0D0D-BBAC-42CD-95AA-149CA6FFE6E6}"/>
              </a:ext>
            </a:extLst>
          </p:cNvPr>
          <p:cNvSpPr/>
          <p:nvPr userDrawn="1"/>
        </p:nvSpPr>
        <p:spPr>
          <a:xfrm>
            <a:off x="0" y="0"/>
            <a:ext cx="12192000" cy="6858000"/>
          </a:xfrm>
          <a:prstGeom prst="rect">
            <a:avLst/>
          </a:prstGeom>
          <a:noFill/>
          <a:ln w="76200">
            <a:solidFill>
              <a:srgbClr val="A42526"/>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10" name="Picture 7" descr="1.jpg">
            <a:extLst>
              <a:ext uri="{FF2B5EF4-FFF2-40B4-BE49-F238E27FC236}">
                <a16:creationId xmlns:a16="http://schemas.microsoft.com/office/drawing/2014/main" id="{28EFF27A-1AB4-403B-AD79-B95D67AA4905}"/>
              </a:ext>
            </a:extLst>
          </p:cNvPr>
          <p:cNvPicPr>
            <a:picLocks noChangeAspect="1"/>
          </p:cNvPicPr>
          <p:nvPr userDrawn="1"/>
        </p:nvPicPr>
        <p:blipFill>
          <a:blip r:embed="rId2">
            <a:extLst>
              <a:ext uri="{BEBA8EAE-BF5A-486C-A8C5-ECC9F3942E4B}">
                <a14:imgProps xmlns:a14="http://schemas.microsoft.com/office/drawing/2010/main">
                  <a14:imgLayer r:embed="rId3">
                    <a14:imgEffect>
                      <a14:backgroundRemoval t="5926" b="90000" l="1250" r="96979">
                        <a14:foregroundMark x1="20208" y1="32593" x2="18750" y2="52778"/>
                        <a14:foregroundMark x1="18750" y1="52778" x2="72168" y2="71384"/>
                        <a14:foregroundMark x1="91632" y1="59888" x2="91458" y2="58704"/>
                        <a14:foregroundMark x1="13125" y1="8889" x2="54583" y2="21296"/>
                        <a14:foregroundMark x1="89792" y1="40185" x2="83646" y2="20556"/>
                        <a14:foregroundMark x1="83646" y1="20556" x2="41250" y2="8889"/>
                        <a14:foregroundMark x1="94896" y1="33333" x2="89375" y2="11852"/>
                        <a14:foregroundMark x1="89375" y1="11852" x2="51250" y2="6111"/>
                        <a14:foregroundMark x1="51250" y1="6111" x2="5938" y2="20926"/>
                        <a14:foregroundMark x1="1250" y1="60741" x2="1250" y2="17593"/>
                        <a14:foregroundMark x1="1250" y1="17593" x2="1458" y2="15000"/>
                        <a14:foregroundMark x1="96979" y1="11667" x2="95833" y2="23704"/>
                        <a14:foregroundMark x1="65521" y1="52593" x2="66042" y2="35000"/>
                        <a14:foregroundMark x1="72396" y1="48333" x2="34063" y2="39815"/>
                        <a14:foregroundMark x1="25313" y1="40185" x2="72188" y2="42222"/>
                        <a14:foregroundMark x1="70104" y1="44259" x2="40208" y2="43519"/>
                        <a14:foregroundMark x1="30000" y1="28148" x2="37708" y2="43333"/>
                        <a14:foregroundMark x1="37708" y1="43333" x2="40000" y2="52222"/>
                        <a14:backgroundMark x1="79375" y1="75556" x2="81771" y2="74444"/>
                        <a14:backgroundMark x1="86042" y1="67593" x2="83854" y2="71111"/>
                        <a14:backgroundMark x1="85313" y1="71481" x2="84167" y2="76852"/>
                        <a14:backgroundMark x1="91250" y1="67222" x2="81979" y2="75185"/>
                        <a14:backgroundMark x1="81979" y1="75185" x2="76042" y2="76852"/>
                        <a14:backgroundMark x1="75833" y1="73519" x2="76771" y2="73519"/>
                        <a14:backgroundMark x1="74583" y1="73889" x2="76458" y2="73519"/>
                        <a14:backgroundMark x1="74375" y1="73148" x2="73125" y2="73148"/>
                        <a14:backgroundMark x1="76771" y1="73148" x2="73438" y2="74444"/>
                        <a14:backgroundMark x1="92708" y1="66296" x2="90104" y2="65926"/>
                        <a14:backgroundMark x1="92708" y1="63148" x2="91563" y2="63519"/>
                        <a14:backgroundMark x1="91771" y1="63148" x2="92500" y2="61852"/>
                        <a14:backgroundMark x1="94063" y1="66667" x2="92396" y2="62778"/>
                        <a14:backgroundMark x1="92708" y1="62778" x2="90833" y2="62407"/>
                        <a14:backgroundMark x1="92708" y1="63148" x2="91563" y2="63148"/>
                        <a14:backgroundMark x1="93646" y1="62778" x2="89896" y2="64259"/>
                      </a14:backgroundRemoval>
                    </a14:imgEffect>
                  </a14:imgLayer>
                </a14:imgProps>
              </a:ext>
              <a:ext uri="{28A0092B-C50C-407E-A947-70E740481C1C}">
                <a14:useLocalDpi xmlns:a14="http://schemas.microsoft.com/office/drawing/2010/main" val="0"/>
              </a:ext>
            </a:extLst>
          </a:blip>
          <a:stretch>
            <a:fillRect/>
          </a:stretch>
        </p:blipFill>
        <p:spPr>
          <a:xfrm>
            <a:off x="0" y="0"/>
            <a:ext cx="5312832" cy="2446867"/>
          </a:xfrm>
          <a:prstGeom prst="rect">
            <a:avLst/>
          </a:prstGeom>
        </p:spPr>
      </p:pic>
    </p:spTree>
    <p:extLst>
      <p:ext uri="{BB962C8B-B14F-4D97-AF65-F5344CB8AC3E}">
        <p14:creationId xmlns:p14="http://schemas.microsoft.com/office/powerpoint/2010/main" val="3167252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15" name="Imagen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16" name="Imagen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7" name="Rectángulo 16"/>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ángulo 17"/>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contenido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10"/>
          </p:nvPr>
        </p:nvSpPr>
        <p:spPr/>
        <p:txBody>
          <a:bodyPr/>
          <a:lstStyle/>
          <a:p>
            <a:fld id="{12DE42F4-6EEF-4EF7-8ED4-2208F0F89A08}" type="datetimeFigureOut">
              <a:t>27/6/2022</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279984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Imagen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Imagen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á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ángulo 9"/>
          <p:cNvSpPr/>
          <p:nvPr/>
        </p:nvSpPr>
        <p:spPr>
          <a:xfrm>
            <a:off x="10585826" y="2726267"/>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2869895"/>
            <a:ext cx="9613860" cy="1090788"/>
          </a:xfrm>
        </p:spPr>
        <p:txBody>
          <a:bodyPr anchor="ctr">
            <a:normAutofit/>
          </a:bodyPr>
          <a:lstStyle>
            <a:lvl1pPr algn="r" latinLnBrk="0">
              <a:defRPr lang="es-ES" sz="2700"/>
            </a:lvl1pPr>
          </a:lstStyle>
          <a:p>
            <a:r>
              <a:rPr lang="es-ES"/>
              <a:t>Haga clic para modificar el estilo de título del patrón</a:t>
            </a:r>
          </a:p>
        </p:txBody>
      </p:sp>
      <p:sp>
        <p:nvSpPr>
          <p:cNvPr id="3" name="Marcador de posición de texto 2"/>
          <p:cNvSpPr>
            <a:spLocks noGrp="1"/>
          </p:cNvSpPr>
          <p:nvPr>
            <p:ph type="body" idx="1"/>
          </p:nvPr>
        </p:nvSpPr>
        <p:spPr>
          <a:xfrm>
            <a:off x="680323" y="4232173"/>
            <a:ext cx="9613860" cy="1704017"/>
          </a:xfrm>
        </p:spPr>
        <p:txBody>
          <a:bodyPr>
            <a:normAutofit/>
          </a:bodyPr>
          <a:lstStyle>
            <a:lvl1pPr marL="0" indent="0" algn="r" latinLnBrk="0">
              <a:buNone/>
              <a:defRPr lang="es-ES" sz="1500">
                <a:solidFill>
                  <a:schemeClr val="tx1">
                    <a:tint val="75000"/>
                  </a:schemeClr>
                </a:solidFill>
              </a:defRPr>
            </a:lvl1pPr>
            <a:lvl2pPr marL="342900" indent="0" latinLnBrk="0">
              <a:buNone/>
              <a:defRPr lang="es-ES" sz="1500">
                <a:solidFill>
                  <a:schemeClr val="tx1">
                    <a:tint val="75000"/>
                  </a:schemeClr>
                </a:solidFill>
              </a:defRPr>
            </a:lvl2pPr>
            <a:lvl3pPr marL="685800" indent="0" latinLnBrk="0">
              <a:buNone/>
              <a:defRPr lang="es-ES" sz="1350">
                <a:solidFill>
                  <a:schemeClr val="tx1">
                    <a:tint val="75000"/>
                  </a:schemeClr>
                </a:solidFill>
              </a:defRPr>
            </a:lvl3pPr>
            <a:lvl4pPr marL="1028700" indent="0" latinLnBrk="0">
              <a:buNone/>
              <a:defRPr lang="es-ES" sz="1200">
                <a:solidFill>
                  <a:schemeClr val="tx1">
                    <a:tint val="75000"/>
                  </a:schemeClr>
                </a:solidFill>
              </a:defRPr>
            </a:lvl4pPr>
            <a:lvl5pPr marL="1371600" indent="0" latinLnBrk="0">
              <a:buNone/>
              <a:defRPr lang="es-ES" sz="1200">
                <a:solidFill>
                  <a:schemeClr val="tx1">
                    <a:tint val="75000"/>
                  </a:schemeClr>
                </a:solidFill>
              </a:defRPr>
            </a:lvl5pPr>
            <a:lvl6pPr marL="1714500" indent="0" latinLnBrk="0">
              <a:buNone/>
              <a:defRPr lang="es-ES" sz="1200">
                <a:solidFill>
                  <a:schemeClr val="tx1">
                    <a:tint val="75000"/>
                  </a:schemeClr>
                </a:solidFill>
              </a:defRPr>
            </a:lvl6pPr>
            <a:lvl7pPr marL="2057400" indent="0" latinLnBrk="0">
              <a:buNone/>
              <a:defRPr lang="es-ES" sz="1200">
                <a:solidFill>
                  <a:schemeClr val="tx1">
                    <a:tint val="75000"/>
                  </a:schemeClr>
                </a:solidFill>
              </a:defRPr>
            </a:lvl7pPr>
            <a:lvl8pPr marL="2400300" indent="0" latinLnBrk="0">
              <a:buNone/>
              <a:defRPr lang="es-ES" sz="1200">
                <a:solidFill>
                  <a:schemeClr val="tx1">
                    <a:tint val="75000"/>
                  </a:schemeClr>
                </a:solidFill>
              </a:defRPr>
            </a:lvl8pPr>
            <a:lvl9pPr marL="2743200" indent="0" latinLnBrk="0">
              <a:buNone/>
              <a:defRPr lang="es-ES" sz="1200">
                <a:solidFill>
                  <a:schemeClr val="tx1">
                    <a:tint val="75000"/>
                  </a:schemeClr>
                </a:solidFill>
              </a:defRPr>
            </a:lvl9pPr>
          </a:lstStyle>
          <a:p>
            <a:pPr lvl="0"/>
            <a:r>
              <a:rPr lang="es-ES"/>
              <a:t>Haga clic para modificar los estilos de texto del patrón</a:t>
            </a:r>
          </a:p>
        </p:txBody>
      </p:sp>
      <p:sp>
        <p:nvSpPr>
          <p:cNvPr id="4" name="Marcador de posición de fecha 3"/>
          <p:cNvSpPr>
            <a:spLocks noGrp="1"/>
          </p:cNvSpPr>
          <p:nvPr>
            <p:ph type="dt" sz="half" idx="10"/>
          </p:nvPr>
        </p:nvSpPr>
        <p:spPr/>
        <p:txBody>
          <a:bodyPr/>
          <a:lstStyle/>
          <a:p>
            <a:fld id="{30578ACC-22D6-47C1-A373-4FD133E34F3C}" type="datetimeFigureOut">
              <a:t>27/6/2022</a:t>
            </a:fld>
            <a:endParaRPr lang="es-ES"/>
          </a:p>
        </p:txBody>
      </p:sp>
      <p:sp>
        <p:nvSpPr>
          <p:cNvPr id="5" name="Marcador de posición de pie de página 4"/>
          <p:cNvSpPr>
            <a:spLocks noGrp="1"/>
          </p:cNvSpPr>
          <p:nvPr>
            <p:ph type="ftr" sz="quarter" idx="11"/>
          </p:nvPr>
        </p:nvSpPr>
        <p:spPr/>
        <p:txBody>
          <a:bodyPr/>
          <a:lstStyle/>
          <a:p>
            <a:endParaRPr lang="es-ES"/>
          </a:p>
        </p:txBody>
      </p:sp>
      <p:sp>
        <p:nvSpPr>
          <p:cNvPr id="6" name="Marcador de posición de número de diapositiva 5"/>
          <p:cNvSpPr>
            <a:spLocks noGrp="1"/>
          </p:cNvSpPr>
          <p:nvPr>
            <p:ph type="sldNum" sz="quarter" idx="12"/>
          </p:nvPr>
        </p:nvSpPr>
        <p:spPr>
          <a:xfrm>
            <a:off x="10729457" y="2869897"/>
            <a:ext cx="1154151" cy="1090789"/>
          </a:xfrm>
        </p:spPr>
        <p:txBody>
          <a:bodyPr/>
          <a:lstStyle/>
          <a:p>
            <a:fld id="{6D22F896-40B5-4ADD-8801-0D06FADFA095}" type="slidenum">
              <a:t>‹Nº›</a:t>
            </a:fld>
            <a:endParaRPr lang="es-ES"/>
          </a:p>
        </p:txBody>
      </p:sp>
    </p:spTree>
    <p:extLst>
      <p:ext uri="{BB962C8B-B14F-4D97-AF65-F5344CB8AC3E}">
        <p14:creationId xmlns:p14="http://schemas.microsoft.com/office/powerpoint/2010/main" val="332891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de contenido">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9" name="Imagen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0" name="Rectángulo 9"/>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contenido 2"/>
          <p:cNvSpPr>
            <a:spLocks noGrp="1"/>
          </p:cNvSpPr>
          <p:nvPr>
            <p:ph sz="half" idx="1"/>
          </p:nvPr>
        </p:nvSpPr>
        <p:spPr>
          <a:xfrm>
            <a:off x="680321" y="2336873"/>
            <a:ext cx="4698359"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contenido 3"/>
          <p:cNvSpPr>
            <a:spLocks noGrp="1"/>
          </p:cNvSpPr>
          <p:nvPr>
            <p:ph sz="half" idx="2"/>
          </p:nvPr>
        </p:nvSpPr>
        <p:spPr>
          <a:xfrm>
            <a:off x="5594123" y="2336873"/>
            <a:ext cx="4700059"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osición de fecha 4"/>
          <p:cNvSpPr>
            <a:spLocks noGrp="1"/>
          </p:cNvSpPr>
          <p:nvPr>
            <p:ph type="dt" sz="half" idx="10"/>
          </p:nvPr>
        </p:nvSpPr>
        <p:spPr/>
        <p:txBody>
          <a:bodyPr/>
          <a:lstStyle/>
          <a:p>
            <a:fld id="{4E5A6C69-6797-4E8A-BF37-F2C3751466E9}"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891453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Imagen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11" name="Imagen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2" name="Rectángulo 11"/>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ángulo 12"/>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31"/>
            <a:ext cx="9613863" cy="1080937"/>
          </a:xfrm>
        </p:spPr>
        <p:txBody>
          <a:bodyPr/>
          <a:lstStyle/>
          <a:p>
            <a:r>
              <a:rPr lang="es-ES"/>
              <a:t>Haga clic para modificar el estilo de título del patrón</a:t>
            </a:r>
          </a:p>
        </p:txBody>
      </p:sp>
      <p:sp>
        <p:nvSpPr>
          <p:cNvPr id="3" name="Marcador de posición de texto 2"/>
          <p:cNvSpPr>
            <a:spLocks noGrp="1"/>
          </p:cNvSpPr>
          <p:nvPr>
            <p:ph type="body" idx="1"/>
          </p:nvPr>
        </p:nvSpPr>
        <p:spPr>
          <a:xfrm>
            <a:off x="906351" y="2336875"/>
            <a:ext cx="4472327" cy="693135"/>
          </a:xfrm>
        </p:spPr>
        <p:txBody>
          <a:bodyPr anchor="b"/>
          <a:lstStyle>
            <a:lvl1pPr marL="0" indent="0" latinLnBrk="0">
              <a:buNone/>
              <a:defRPr lang="es-ES" sz="1800" b="1"/>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4" name="Marcador de posición de contenido 3"/>
          <p:cNvSpPr>
            <a:spLocks noGrp="1"/>
          </p:cNvSpPr>
          <p:nvPr>
            <p:ph sz="half" idx="2"/>
          </p:nvPr>
        </p:nvSpPr>
        <p:spPr>
          <a:xfrm>
            <a:off x="680323" y="3030010"/>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posición de texto 4"/>
          <p:cNvSpPr>
            <a:spLocks noGrp="1"/>
          </p:cNvSpPr>
          <p:nvPr>
            <p:ph type="body" sz="quarter" idx="3"/>
          </p:nvPr>
        </p:nvSpPr>
        <p:spPr>
          <a:xfrm>
            <a:off x="5820155" y="2336873"/>
            <a:ext cx="4474028" cy="692076"/>
          </a:xfrm>
        </p:spPr>
        <p:txBody>
          <a:bodyPr anchor="b"/>
          <a:lstStyle>
            <a:lvl1pPr marL="0" indent="0" latinLnBrk="0">
              <a:buNone/>
              <a:defRPr lang="es-ES" sz="1800" b="1"/>
            </a:lvl1pPr>
            <a:lvl2pPr marL="342900" indent="0" latinLnBrk="0">
              <a:buNone/>
              <a:defRPr lang="es-ES" sz="1500" b="1"/>
            </a:lvl2pPr>
            <a:lvl3pPr marL="685800" indent="0" latinLnBrk="0">
              <a:buNone/>
              <a:defRPr lang="es-ES" sz="1350" b="1"/>
            </a:lvl3pPr>
            <a:lvl4pPr marL="1028700" indent="0" latinLnBrk="0">
              <a:buNone/>
              <a:defRPr lang="es-ES" sz="1200" b="1"/>
            </a:lvl4pPr>
            <a:lvl5pPr marL="1371600" indent="0" latinLnBrk="0">
              <a:buNone/>
              <a:defRPr lang="es-ES" sz="1200" b="1"/>
            </a:lvl5pPr>
            <a:lvl6pPr marL="1714500" indent="0" latinLnBrk="0">
              <a:buNone/>
              <a:defRPr lang="es-ES" sz="1200" b="1"/>
            </a:lvl6pPr>
            <a:lvl7pPr marL="2057400" indent="0" latinLnBrk="0">
              <a:buNone/>
              <a:defRPr lang="es-ES" sz="1200" b="1"/>
            </a:lvl7pPr>
            <a:lvl8pPr marL="2400300" indent="0" latinLnBrk="0">
              <a:buNone/>
              <a:defRPr lang="es-ES" sz="1200" b="1"/>
            </a:lvl8pPr>
            <a:lvl9pPr marL="2743200" indent="0" latinLnBrk="0">
              <a:buNone/>
              <a:defRPr lang="es-ES" sz="1200" b="1"/>
            </a:lvl9pPr>
          </a:lstStyle>
          <a:p>
            <a:pPr lvl="0"/>
            <a:r>
              <a:rPr lang="es-ES"/>
              <a:t>Haga clic para modificar los estilos de texto del patrón</a:t>
            </a:r>
          </a:p>
        </p:txBody>
      </p:sp>
      <p:sp>
        <p:nvSpPr>
          <p:cNvPr id="6" name="Marcador de posición de contenido 5"/>
          <p:cNvSpPr>
            <a:spLocks noGrp="1"/>
          </p:cNvSpPr>
          <p:nvPr>
            <p:ph sz="quarter" idx="4"/>
          </p:nvPr>
        </p:nvSpPr>
        <p:spPr>
          <a:xfrm>
            <a:off x="5594124" y="3030010"/>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posición de fecha 6"/>
          <p:cNvSpPr>
            <a:spLocks noGrp="1"/>
          </p:cNvSpPr>
          <p:nvPr>
            <p:ph type="dt" sz="half" idx="10"/>
          </p:nvPr>
        </p:nvSpPr>
        <p:spPr/>
        <p:txBody>
          <a:bodyPr/>
          <a:lstStyle/>
          <a:p>
            <a:fld id="{D82014A1-A632-4878-A0D3-F52BA7563730}" type="datetimeFigureOut">
              <a:t>27/6/2022</a:t>
            </a:fld>
            <a:endParaRPr lang="es-ES"/>
          </a:p>
        </p:txBody>
      </p:sp>
      <p:sp>
        <p:nvSpPr>
          <p:cNvPr id="8" name="Marcador de posición de pie de página 7"/>
          <p:cNvSpPr>
            <a:spLocks noGrp="1"/>
          </p:cNvSpPr>
          <p:nvPr>
            <p:ph type="ftr" sz="quarter" idx="11"/>
          </p:nvPr>
        </p:nvSpPr>
        <p:spPr/>
        <p:txBody>
          <a:bodyPr/>
          <a:lstStyle/>
          <a:p>
            <a:endParaRPr lang="es-ES"/>
          </a:p>
        </p:txBody>
      </p:sp>
      <p:sp>
        <p:nvSpPr>
          <p:cNvPr id="9" name="Marcador de posición de número de diapositiva 8"/>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427367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Imagen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7" name="Imagen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8" name="Rectángulo 7"/>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ángulo 8"/>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es-ES"/>
              <a:t>Haga clic para modificar el estilo de título del patrón</a:t>
            </a:r>
          </a:p>
        </p:txBody>
      </p:sp>
      <p:sp>
        <p:nvSpPr>
          <p:cNvPr id="3" name="Marcador de posición de fecha 2"/>
          <p:cNvSpPr>
            <a:spLocks noGrp="1"/>
          </p:cNvSpPr>
          <p:nvPr>
            <p:ph type="dt" sz="half" idx="10"/>
          </p:nvPr>
        </p:nvSpPr>
        <p:spPr/>
        <p:txBody>
          <a:bodyPr/>
          <a:lstStyle/>
          <a:p>
            <a:fld id="{CE99F462-093F-4566-844B-4C71F2739DA5}" type="datetimeFigureOut">
              <a:t>27/6/2022</a:t>
            </a:fld>
            <a:endParaRPr lang="es-ES"/>
          </a:p>
        </p:txBody>
      </p:sp>
      <p:sp>
        <p:nvSpPr>
          <p:cNvPr id="4" name="Marcador de posición de pie de página 3"/>
          <p:cNvSpPr>
            <a:spLocks noGrp="1"/>
          </p:cNvSpPr>
          <p:nvPr>
            <p:ph type="ftr" sz="quarter" idx="11"/>
          </p:nvPr>
        </p:nvSpPr>
        <p:spPr/>
        <p:txBody>
          <a:bodyPr/>
          <a:lstStyle/>
          <a:p>
            <a:endParaRPr lang="es-ES"/>
          </a:p>
        </p:txBody>
      </p:sp>
      <p:sp>
        <p:nvSpPr>
          <p:cNvPr id="5" name="Marcador de posición de número de diapositiva 4"/>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1103921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Imagen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6" name="Rectángulo 5"/>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Marcador de posición de fecha 1"/>
          <p:cNvSpPr>
            <a:spLocks noGrp="1"/>
          </p:cNvSpPr>
          <p:nvPr>
            <p:ph type="dt" sz="half" idx="10"/>
          </p:nvPr>
        </p:nvSpPr>
        <p:spPr/>
        <p:txBody>
          <a:bodyPr/>
          <a:lstStyle/>
          <a:p>
            <a:fld id="{3D24A7AC-904D-4781-85BA-7D10C17ED021}" type="datetimeFigureOut">
              <a:t>27/6/2022</a:t>
            </a:fld>
            <a:endParaRPr lang="es-ES"/>
          </a:p>
        </p:txBody>
      </p:sp>
      <p:sp>
        <p:nvSpPr>
          <p:cNvPr id="3" name="Marcador de posición de pie de página 2"/>
          <p:cNvSpPr>
            <a:spLocks noGrp="1"/>
          </p:cNvSpPr>
          <p:nvPr>
            <p:ph type="ftr" sz="quarter" idx="11"/>
          </p:nvPr>
        </p:nvSpPr>
        <p:spPr/>
        <p:txBody>
          <a:bodyPr/>
          <a:lstStyle/>
          <a:p>
            <a:endParaRPr lang="es-ES"/>
          </a:p>
        </p:txBody>
      </p:sp>
      <p:sp>
        <p:nvSpPr>
          <p:cNvPr id="4" name="Marcador de posición de número de diapositiva 3"/>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1533661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9" name="Imagen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0" name="Rectángulo 9"/>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27"/>
            <a:ext cx="9613859" cy="1080940"/>
          </a:xfrm>
        </p:spPr>
        <p:txBody>
          <a:bodyPr anchor="ctr">
            <a:normAutofit/>
          </a:bodyPr>
          <a:lstStyle>
            <a:lvl1pPr latinLnBrk="0">
              <a:defRPr lang="es-ES" sz="2700"/>
            </a:lvl1pPr>
          </a:lstStyle>
          <a:p>
            <a:r>
              <a:rPr lang="es-ES"/>
              <a:t>Haga clic para modificar el estilo de título del patrón</a:t>
            </a:r>
          </a:p>
        </p:txBody>
      </p:sp>
      <p:sp>
        <p:nvSpPr>
          <p:cNvPr id="3" name="Marcador de posición de contenido 2"/>
          <p:cNvSpPr>
            <a:spLocks noGrp="1"/>
          </p:cNvSpPr>
          <p:nvPr>
            <p:ph idx="1"/>
          </p:nvPr>
        </p:nvSpPr>
        <p:spPr>
          <a:xfrm>
            <a:off x="4685847" y="2336875"/>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texto 3"/>
          <p:cNvSpPr>
            <a:spLocks noGrp="1"/>
          </p:cNvSpPr>
          <p:nvPr>
            <p:ph type="body" sz="half" idx="2"/>
          </p:nvPr>
        </p:nvSpPr>
        <p:spPr>
          <a:xfrm>
            <a:off x="680322" y="2336874"/>
            <a:ext cx="3790079" cy="3599317"/>
          </a:xfrm>
        </p:spPr>
        <p:txBody>
          <a:bodyPr anchor="ctr"/>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E331444B-B92B-4E27-8C94-BB93EAF5CB18}"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320364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pic>
        <p:nvPicPr>
          <p:cNvPr id="8" name="Imagen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9" name="Imagen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0" name="Rectángulo 9"/>
          <p:cNvSpPr/>
          <p:nvPr/>
        </p:nvSpPr>
        <p:spPr>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ángulo 10"/>
          <p:cNvSpPr/>
          <p:nvPr/>
        </p:nvSpPr>
        <p:spPr>
          <a:xfrm>
            <a:off x="10585828" y="609600"/>
            <a:ext cx="1602997" cy="1368198"/>
          </a:xfrm>
          <a:prstGeom prst="rect">
            <a:avLst/>
          </a:prstGeom>
          <a:solidFill>
            <a:srgbClr val="A52526"/>
          </a:solidFill>
          <a:ln>
            <a:solidFill>
              <a:srgbClr val="A42526"/>
            </a:solid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5" y="753228"/>
            <a:ext cx="9613857" cy="1080938"/>
          </a:xfrm>
        </p:spPr>
        <p:txBody>
          <a:bodyPr anchor="ctr">
            <a:normAutofit/>
          </a:bodyPr>
          <a:lstStyle>
            <a:lvl1pPr latinLnBrk="0">
              <a:defRPr lang="es-ES" sz="2700"/>
            </a:lvl1pPr>
          </a:lstStyle>
          <a:p>
            <a:r>
              <a:rPr lang="es-ES"/>
              <a:t>Haga clic para modificar el estilo de título del patrón</a:t>
            </a:r>
          </a:p>
        </p:txBody>
      </p:sp>
      <p:sp>
        <p:nvSpPr>
          <p:cNvPr id="3" name="Marcador de posición de imagen 2"/>
          <p:cNvSpPr>
            <a:spLocks noGrp="1" noChangeAspect="1"/>
          </p:cNvSpPr>
          <p:nvPr>
            <p:ph type="pic" idx="1"/>
          </p:nvPr>
        </p:nvSpPr>
        <p:spPr>
          <a:xfrm>
            <a:off x="4868334"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es-ES" sz="2400"/>
            </a:lvl1pPr>
            <a:lvl2pPr marL="342900" indent="0" latinLnBrk="0">
              <a:buNone/>
              <a:defRPr lang="es-ES" sz="2100"/>
            </a:lvl2pPr>
            <a:lvl3pPr marL="685800" indent="0" latinLnBrk="0">
              <a:buNone/>
              <a:defRPr lang="es-ES" sz="1800"/>
            </a:lvl3pPr>
            <a:lvl4pPr marL="1028700" indent="0" latinLnBrk="0">
              <a:buNone/>
              <a:defRPr lang="es-ES" sz="1500"/>
            </a:lvl4pPr>
            <a:lvl5pPr marL="1371600" indent="0" latinLnBrk="0">
              <a:buNone/>
              <a:defRPr lang="es-ES" sz="1500"/>
            </a:lvl5pPr>
            <a:lvl6pPr marL="1714500" indent="0" latinLnBrk="0">
              <a:buNone/>
              <a:defRPr lang="es-ES" sz="1500"/>
            </a:lvl6pPr>
            <a:lvl7pPr marL="2057400" indent="0" latinLnBrk="0">
              <a:buNone/>
              <a:defRPr lang="es-ES" sz="1500"/>
            </a:lvl7pPr>
            <a:lvl8pPr marL="2400300" indent="0" latinLnBrk="0">
              <a:buNone/>
              <a:defRPr lang="es-ES" sz="1500"/>
            </a:lvl8pPr>
            <a:lvl9pPr marL="2743200" indent="0" latinLnBrk="0">
              <a:buNone/>
              <a:defRPr lang="es-ES" sz="1500"/>
            </a:lvl9pPr>
          </a:lstStyle>
          <a:p>
            <a:r>
              <a:rPr lang="es-ES"/>
              <a:t>Haga clic en el icono para agregar una imagen</a:t>
            </a:r>
          </a:p>
        </p:txBody>
      </p:sp>
      <p:sp>
        <p:nvSpPr>
          <p:cNvPr id="4" name="Marcador de posición de texto 3"/>
          <p:cNvSpPr>
            <a:spLocks noGrp="1"/>
          </p:cNvSpPr>
          <p:nvPr>
            <p:ph type="body" sz="half" idx="2"/>
          </p:nvPr>
        </p:nvSpPr>
        <p:spPr>
          <a:xfrm>
            <a:off x="680323" y="2336875"/>
            <a:ext cx="3876256" cy="3599315"/>
          </a:xfrm>
        </p:spPr>
        <p:txBody>
          <a:bodyPr anchor="ctr"/>
          <a:lstStyle>
            <a:lvl1pPr marL="0" indent="0" latinLnBrk="0">
              <a:buNone/>
              <a:defRPr lang="es-ES" sz="1200"/>
            </a:lvl1pPr>
            <a:lvl2pPr marL="342900" indent="0" latinLnBrk="0">
              <a:buNone/>
              <a:defRPr lang="es-ES" sz="1050"/>
            </a:lvl2pPr>
            <a:lvl3pPr marL="685800" indent="0" latinLnBrk="0">
              <a:buNone/>
              <a:defRPr lang="es-ES" sz="900"/>
            </a:lvl3pPr>
            <a:lvl4pPr marL="1028700" indent="0" latinLnBrk="0">
              <a:buNone/>
              <a:defRPr lang="es-ES" sz="750"/>
            </a:lvl4pPr>
            <a:lvl5pPr marL="1371600" indent="0" latinLnBrk="0">
              <a:buNone/>
              <a:defRPr lang="es-ES" sz="750"/>
            </a:lvl5pPr>
            <a:lvl6pPr marL="1714500" indent="0" latinLnBrk="0">
              <a:buNone/>
              <a:defRPr lang="es-ES" sz="750"/>
            </a:lvl6pPr>
            <a:lvl7pPr marL="2057400" indent="0" latinLnBrk="0">
              <a:buNone/>
              <a:defRPr lang="es-ES" sz="750"/>
            </a:lvl7pPr>
            <a:lvl8pPr marL="2400300" indent="0" latinLnBrk="0">
              <a:buNone/>
              <a:defRPr lang="es-ES" sz="750"/>
            </a:lvl8pPr>
            <a:lvl9pPr marL="2743200" indent="0" latinLnBrk="0">
              <a:buNone/>
              <a:defRPr lang="es-ES" sz="750"/>
            </a:lvl9pPr>
          </a:lstStyle>
          <a:p>
            <a:pPr lvl="0"/>
            <a:r>
              <a:rPr lang="es-ES"/>
              <a:t>Haga clic para modificar los estilos de texto del patrón</a:t>
            </a:r>
          </a:p>
        </p:txBody>
      </p:sp>
      <p:sp>
        <p:nvSpPr>
          <p:cNvPr id="5" name="Marcador de posición de fecha 4"/>
          <p:cNvSpPr>
            <a:spLocks noGrp="1"/>
          </p:cNvSpPr>
          <p:nvPr>
            <p:ph type="dt" sz="half" idx="10"/>
          </p:nvPr>
        </p:nvSpPr>
        <p:spPr/>
        <p:txBody>
          <a:bodyPr/>
          <a:lstStyle/>
          <a:p>
            <a:fld id="{363EFA5E-FA76-400D-B3DC-F0BA90E6D107}" type="datetimeFigureOut">
              <a:t>27/6/2022</a:t>
            </a:fld>
            <a:endParaRPr lang="es-ES"/>
          </a:p>
        </p:txBody>
      </p:sp>
      <p:sp>
        <p:nvSpPr>
          <p:cNvPr id="6" name="Marcador de posición de pie de página 5"/>
          <p:cNvSpPr>
            <a:spLocks noGrp="1"/>
          </p:cNvSpPr>
          <p:nvPr>
            <p:ph type="ftr" sz="quarter" idx="11"/>
          </p:nvPr>
        </p:nvSpPr>
        <p:spPr/>
        <p:txBody>
          <a:bodyPr/>
          <a:lstStyle/>
          <a:p>
            <a:endParaRPr lang="es-ES"/>
          </a:p>
        </p:txBody>
      </p:sp>
      <p:sp>
        <p:nvSpPr>
          <p:cNvPr id="7" name="Marcador de posición de número de diapositiva 6"/>
          <p:cNvSpPr>
            <a:spLocks noGrp="1"/>
          </p:cNvSpPr>
          <p:nvPr>
            <p:ph type="sldNum" sz="quarter" idx="12"/>
          </p:nvPr>
        </p:nvSpPr>
        <p:spPr/>
        <p:txBody>
          <a:bodyPr/>
          <a:lstStyle/>
          <a:p>
            <a:fld id="{6D22F896-40B5-4ADD-8801-0D06FADFA095}" type="slidenum">
              <a:t>‹Nº›</a:t>
            </a:fld>
            <a:endParaRPr lang="es-ES"/>
          </a:p>
        </p:txBody>
      </p:sp>
    </p:spTree>
    <p:extLst>
      <p:ext uri="{BB962C8B-B14F-4D97-AF65-F5344CB8AC3E}">
        <p14:creationId xmlns:p14="http://schemas.microsoft.com/office/powerpoint/2010/main" val="377014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Marcador de posición de título 1"/>
          <p:cNvSpPr>
            <a:spLocks noGrp="1"/>
          </p:cNvSpPr>
          <p:nvPr>
            <p:ph type="title"/>
          </p:nvPr>
        </p:nvSpPr>
        <p:spPr>
          <a:xfrm>
            <a:off x="680322"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posición de texto 2"/>
          <p:cNvSpPr>
            <a:spLocks noGrp="1"/>
          </p:cNvSpPr>
          <p:nvPr>
            <p:ph type="body" idx="1"/>
          </p:nvPr>
        </p:nvSpPr>
        <p:spPr>
          <a:xfrm>
            <a:off x="680322"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7550981" y="5936189"/>
            <a:ext cx="2743200" cy="365125"/>
          </a:xfrm>
          <a:prstGeom prst="rect">
            <a:avLst/>
          </a:prstGeom>
        </p:spPr>
        <p:txBody>
          <a:bodyPr vert="horz" lIns="91440" tIns="45720" rIns="91440" bIns="45720" rtlCol="0" anchor="ctr"/>
          <a:lstStyle>
            <a:lvl1pPr algn="r" latinLnBrk="0">
              <a:defRPr lang="es-ES" sz="788">
                <a:solidFill>
                  <a:schemeClr val="tx1">
                    <a:tint val="75000"/>
                  </a:schemeClr>
                </a:solidFill>
              </a:defRPr>
            </a:lvl1pPr>
          </a:lstStyle>
          <a:p>
            <a:fld id="{9D6E9DEC-419B-4CC5-A080-3B06BD5A8291}" type="datetimeFigureOut">
              <a:t>27/6/2022</a:t>
            </a:fld>
            <a:endParaRPr lang="es-ES"/>
          </a:p>
        </p:txBody>
      </p:sp>
      <p:sp>
        <p:nvSpPr>
          <p:cNvPr id="5" name="Marcador de posición de pie de página 4"/>
          <p:cNvSpPr>
            <a:spLocks noGrp="1"/>
          </p:cNvSpPr>
          <p:nvPr>
            <p:ph type="ftr" sz="quarter" idx="3"/>
          </p:nvPr>
        </p:nvSpPr>
        <p:spPr>
          <a:xfrm>
            <a:off x="680322" y="5936190"/>
            <a:ext cx="6870660" cy="365125"/>
          </a:xfrm>
          <a:prstGeom prst="rect">
            <a:avLst/>
          </a:prstGeom>
        </p:spPr>
        <p:txBody>
          <a:bodyPr vert="horz" lIns="91440" tIns="45720" rIns="91440" bIns="45720" rtlCol="0" anchor="ctr"/>
          <a:lstStyle>
            <a:lvl1pPr algn="l" latinLnBrk="0">
              <a:defRPr lang="es-ES" sz="788">
                <a:solidFill>
                  <a:schemeClr val="tx1">
                    <a:tint val="75000"/>
                  </a:schemeClr>
                </a:solidFill>
              </a:defRPr>
            </a:lvl1pPr>
          </a:lstStyle>
          <a:p>
            <a:endParaRPr lang="es-ES"/>
          </a:p>
        </p:txBody>
      </p:sp>
      <p:sp>
        <p:nvSpPr>
          <p:cNvPr id="6" name="Marcador de posición de número de diapositiva 5"/>
          <p:cNvSpPr>
            <a:spLocks noGrp="1"/>
          </p:cNvSpPr>
          <p:nvPr>
            <p:ph type="sldNum" sz="quarter" idx="4"/>
          </p:nvPr>
        </p:nvSpPr>
        <p:spPr>
          <a:xfrm>
            <a:off x="10729457" y="753229"/>
            <a:ext cx="1154151" cy="1090789"/>
          </a:xfrm>
          <a:prstGeom prst="rect">
            <a:avLst/>
          </a:prstGeom>
        </p:spPr>
        <p:txBody>
          <a:bodyPr vert="horz" lIns="91440" tIns="45720" rIns="91440" bIns="45720" rtlCol="0" anchor="ctr"/>
          <a:lstStyle>
            <a:lvl1pPr algn="l" latinLnBrk="0">
              <a:defRPr lang="es-ES" sz="2700">
                <a:solidFill>
                  <a:schemeClr val="tx1">
                    <a:tint val="75000"/>
                  </a:schemeClr>
                </a:solidFill>
              </a:defRPr>
            </a:lvl1pPr>
          </a:lstStyle>
          <a:p>
            <a:fld id="{6D22F896-40B5-4ADD-8801-0D06FADFA095}" type="slidenum">
              <a:pPr/>
              <a:t>‹Nº›</a:t>
            </a:fld>
            <a:endParaRPr lang="es-ES"/>
          </a:p>
        </p:txBody>
      </p:sp>
    </p:spTree>
    <p:extLst>
      <p:ext uri="{BB962C8B-B14F-4D97-AF65-F5344CB8AC3E}">
        <p14:creationId xmlns:p14="http://schemas.microsoft.com/office/powerpoint/2010/main" val="933171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91"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685800" rtl="0" eaLnBrk="1" latinLnBrk="0" hangingPunct="1">
        <a:lnSpc>
          <a:spcPct val="90000"/>
        </a:lnSpc>
        <a:spcBef>
          <a:spcPct val="0"/>
        </a:spcBef>
        <a:buNone/>
        <a:defRPr lang="es-ES" sz="27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lang="es-ES"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s-ES"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s-ES"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9pPr>
    </p:bodyStyle>
    <p:otherStyle>
      <a:defPPr>
        <a:defRPr lang="es-ES"/>
      </a:defPPr>
      <a:lvl1pPr marL="0" algn="l" defTabSz="685800" rtl="0" eaLnBrk="1" latinLnBrk="0" hangingPunct="1">
        <a:defRPr lang="es-ES" sz="1350" kern="1200">
          <a:solidFill>
            <a:schemeClr val="tx1"/>
          </a:solidFill>
          <a:latin typeface="+mn-lt"/>
          <a:ea typeface="+mn-ea"/>
          <a:cs typeface="+mn-cs"/>
        </a:defRPr>
      </a:lvl1pPr>
      <a:lvl2pPr marL="342900" algn="l" defTabSz="685800" rtl="0" eaLnBrk="1" latinLnBrk="0" hangingPunct="1">
        <a:defRPr lang="es-ES" sz="1350" kern="1200">
          <a:solidFill>
            <a:schemeClr val="tx1"/>
          </a:solidFill>
          <a:latin typeface="+mn-lt"/>
          <a:ea typeface="+mn-ea"/>
          <a:cs typeface="+mn-cs"/>
        </a:defRPr>
      </a:lvl2pPr>
      <a:lvl3pPr marL="685800" algn="l" defTabSz="685800" rtl="0" eaLnBrk="1" latinLnBrk="0" hangingPunct="1">
        <a:defRPr lang="es-ES" sz="1350" kern="1200">
          <a:solidFill>
            <a:schemeClr val="tx1"/>
          </a:solidFill>
          <a:latin typeface="+mn-lt"/>
          <a:ea typeface="+mn-ea"/>
          <a:cs typeface="+mn-cs"/>
        </a:defRPr>
      </a:lvl3pPr>
      <a:lvl4pPr marL="1028700" algn="l" defTabSz="685800" rtl="0" eaLnBrk="1" latinLnBrk="0" hangingPunct="1">
        <a:defRPr lang="es-ES" sz="1350" kern="1200">
          <a:solidFill>
            <a:schemeClr val="tx1"/>
          </a:solidFill>
          <a:latin typeface="+mn-lt"/>
          <a:ea typeface="+mn-ea"/>
          <a:cs typeface="+mn-cs"/>
        </a:defRPr>
      </a:lvl4pPr>
      <a:lvl5pPr marL="1371600" algn="l" defTabSz="685800" rtl="0" eaLnBrk="1" latinLnBrk="0" hangingPunct="1">
        <a:defRPr lang="es-ES" sz="1350" kern="1200">
          <a:solidFill>
            <a:schemeClr val="tx1"/>
          </a:solidFill>
          <a:latin typeface="+mn-lt"/>
          <a:ea typeface="+mn-ea"/>
          <a:cs typeface="+mn-cs"/>
        </a:defRPr>
      </a:lvl5pPr>
      <a:lvl6pPr marL="1714500" algn="l" defTabSz="685800" rtl="0" eaLnBrk="1" latinLnBrk="0" hangingPunct="1">
        <a:defRPr lang="es-ES" sz="1350" kern="1200">
          <a:solidFill>
            <a:schemeClr val="tx1"/>
          </a:solidFill>
          <a:latin typeface="+mn-lt"/>
          <a:ea typeface="+mn-ea"/>
          <a:cs typeface="+mn-cs"/>
        </a:defRPr>
      </a:lvl6pPr>
      <a:lvl7pPr marL="2057400" algn="l" defTabSz="685800" rtl="0" eaLnBrk="1" latinLnBrk="0" hangingPunct="1">
        <a:defRPr lang="es-ES" sz="1350" kern="1200">
          <a:solidFill>
            <a:schemeClr val="tx1"/>
          </a:solidFill>
          <a:latin typeface="+mn-lt"/>
          <a:ea typeface="+mn-ea"/>
          <a:cs typeface="+mn-cs"/>
        </a:defRPr>
      </a:lvl7pPr>
      <a:lvl8pPr marL="2400300" algn="l" defTabSz="685800" rtl="0" eaLnBrk="1" latinLnBrk="0" hangingPunct="1">
        <a:defRPr lang="es-ES" sz="1350" kern="1200">
          <a:solidFill>
            <a:schemeClr val="tx1"/>
          </a:solidFill>
          <a:latin typeface="+mn-lt"/>
          <a:ea typeface="+mn-ea"/>
          <a:cs typeface="+mn-cs"/>
        </a:defRPr>
      </a:lvl8pPr>
      <a:lvl9pPr marL="2743200" algn="l" defTabSz="685800" rtl="0" eaLnBrk="1" latinLnBrk="0" hangingPunct="1">
        <a:defRPr lang="es-ES"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F12C1F-A494-907E-1745-6E2EE61F123B}"/>
              </a:ext>
            </a:extLst>
          </p:cNvPr>
          <p:cNvSpPr>
            <a:spLocks noGrp="1"/>
          </p:cNvSpPr>
          <p:nvPr>
            <p:ph type="title"/>
          </p:nvPr>
        </p:nvSpPr>
        <p:spPr/>
        <p:txBody>
          <a:bodyPr/>
          <a:lstStyle/>
          <a:p>
            <a:r>
              <a:rPr lang="es-ES" sz="3600" b="1" dirty="0">
                <a:solidFill>
                  <a:srgbClr val="A42526"/>
                </a:solidFill>
                <a:latin typeface="Arial" panose="020B0604020202020204" pitchFamily="34" charset="0"/>
                <a:cs typeface="Arial" panose="020B0604020202020204" pitchFamily="34" charset="0"/>
              </a:rPr>
              <a:t>Notas sobre el uso de la plantilla</a:t>
            </a:r>
            <a:endParaRPr lang="es-CR" sz="3600" b="1" dirty="0">
              <a:solidFill>
                <a:srgbClr val="A42526"/>
              </a:solidFill>
              <a:latin typeface="Arial" panose="020B0604020202020204" pitchFamily="34" charset="0"/>
              <a:cs typeface="Arial" panose="020B0604020202020204" pitchFamily="34" charset="0"/>
            </a:endParaRPr>
          </a:p>
        </p:txBody>
      </p:sp>
      <p:sp>
        <p:nvSpPr>
          <p:cNvPr id="3" name="Título 1">
            <a:extLst>
              <a:ext uri="{FF2B5EF4-FFF2-40B4-BE49-F238E27FC236}">
                <a16:creationId xmlns:a16="http://schemas.microsoft.com/office/drawing/2014/main" id="{1F460684-A87C-1C0A-C43E-913EB88126D7}"/>
              </a:ext>
            </a:extLst>
          </p:cNvPr>
          <p:cNvSpPr txBox="1">
            <a:spLocks/>
          </p:cNvSpPr>
          <p:nvPr/>
        </p:nvSpPr>
        <p:spPr>
          <a:xfrm>
            <a:off x="819476" y="2176870"/>
            <a:ext cx="9613861" cy="443227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lang="es-ES" sz="2700" kern="1200">
                <a:solidFill>
                  <a:schemeClr val="tx1"/>
                </a:solidFill>
                <a:latin typeface="+mj-lt"/>
                <a:ea typeface="+mj-ea"/>
                <a:cs typeface="+mj-cs"/>
              </a:defRPr>
            </a:lvl1pPr>
          </a:lstStyle>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La siguiente plantilla es de uso obligatorio para toda defensa oral de anteproyecto de Trabajo Final de Graduación (TFG) bajo la modalidad de: Seminario de Investigación</a:t>
            </a:r>
          </a:p>
          <a:p>
            <a:pPr marL="457200" indent="-457200">
              <a:buFont typeface="Arial" panose="020B0604020202020204" pitchFamily="34" charset="0"/>
              <a:buChar char="•"/>
            </a:pPr>
            <a:endParaRPr lang="es-ES" sz="1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En cada diapositiva encontrará notas sobre el contenido a incluir. Las notas deben de ser eliminadas, y en la versión final de la presentación debe de aparecer únicamente el contenido a utilizar en la defensa oral del TFG.</a:t>
            </a:r>
          </a:p>
          <a:p>
            <a:pPr marL="457200" indent="-457200">
              <a:buFont typeface="Arial" panose="020B0604020202020204" pitchFamily="34" charset="0"/>
              <a:buChar char="•"/>
            </a:pPr>
            <a:endParaRPr lang="es-ES" sz="1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En la medida de lo posible se deben respetar los aspectos de forma de las diapositivas (tipo, tamaño y color de letra, por ejemplo). </a:t>
            </a:r>
          </a:p>
          <a:p>
            <a:pPr marL="457200" indent="-457200">
              <a:buFont typeface="Arial" panose="020B0604020202020204" pitchFamily="34" charset="0"/>
              <a:buChar char="•"/>
            </a:pPr>
            <a:endParaRPr lang="es-ES" sz="1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Existe flexibilidad en cuanto al de contenido a usar en cada diapositiva. Es decir, se pueden incluir tablas, imágenes, gráficos, esquemas, </a:t>
            </a:r>
            <a:r>
              <a:rPr lang="es-ES" sz="1500" dirty="0" err="1">
                <a:latin typeface="Arial" panose="020B0604020202020204" pitchFamily="34" charset="0"/>
                <a:cs typeface="Arial" panose="020B0604020202020204" pitchFamily="34" charset="0"/>
              </a:rPr>
              <a:t>SmartArts</a:t>
            </a:r>
            <a:r>
              <a:rPr lang="es-ES" sz="1500" dirty="0">
                <a:latin typeface="Arial" panose="020B0604020202020204" pitchFamily="34" charset="0"/>
                <a:cs typeface="Arial" panose="020B0604020202020204" pitchFamily="34" charset="0"/>
              </a:rPr>
              <a:t>, y cualquier otro recurso que las personas a cargo de la presentación consideren de utilidad para realizar la defensa oral. </a:t>
            </a:r>
          </a:p>
          <a:p>
            <a:pPr marL="457200" indent="-457200">
              <a:buFont typeface="Arial" panose="020B0604020202020204" pitchFamily="34" charset="0"/>
              <a:buChar char="•"/>
            </a:pPr>
            <a:endParaRPr lang="es-ES" sz="1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Las diapositivas son una guía para las personas expositoras, por lo que se recomienda no cargarlas con exceso de texto ya que esto puede ser un elemento distractor para las personas que están observando la defensa oral. </a:t>
            </a:r>
          </a:p>
          <a:p>
            <a:pPr marL="457200" indent="-457200">
              <a:buFont typeface="Arial" panose="020B0604020202020204" pitchFamily="34" charset="0"/>
              <a:buChar char="•"/>
            </a:pPr>
            <a:endParaRPr lang="es-ES" sz="15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s-ES" sz="1500" dirty="0">
                <a:latin typeface="Arial" panose="020B0604020202020204" pitchFamily="34" charset="0"/>
                <a:cs typeface="Arial" panose="020B0604020202020204" pitchFamily="34" charset="0"/>
              </a:rPr>
              <a:t>Esta diapositiva no forma parte de la presentación, debe de ser eliminada.</a:t>
            </a:r>
          </a:p>
          <a:p>
            <a:pPr marL="457200" indent="-457200">
              <a:buFont typeface="Arial" panose="020B0604020202020204" pitchFamily="34" charset="0"/>
              <a:buChar char="•"/>
            </a:pPr>
            <a:endParaRPr lang="es-ES" sz="2000" dirty="0"/>
          </a:p>
        </p:txBody>
      </p:sp>
    </p:spTree>
    <p:extLst>
      <p:ext uri="{BB962C8B-B14F-4D97-AF65-F5344CB8AC3E}">
        <p14:creationId xmlns:p14="http://schemas.microsoft.com/office/powerpoint/2010/main" val="401964665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Poner título correspondiente</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09D37389-A278-39E2-A08F-295EA7E30DCD}"/>
              </a:ext>
            </a:extLst>
          </p:cNvPr>
          <p:cNvSpPr>
            <a:spLocks noGrp="1"/>
          </p:cNvSpPr>
          <p:nvPr>
            <p:ph idx="1"/>
          </p:nvPr>
        </p:nvSpPr>
        <p:spPr>
          <a:xfrm>
            <a:off x="680322" y="2336873"/>
            <a:ext cx="9613861" cy="3599316"/>
          </a:xfrm>
        </p:spPr>
        <p:txBody>
          <a:bodyPr/>
          <a:lstStyle/>
          <a:p>
            <a:endParaRPr lang="es-CR" dirty="0"/>
          </a:p>
        </p:txBody>
      </p:sp>
    </p:spTree>
    <p:extLst>
      <p:ext uri="{BB962C8B-B14F-4D97-AF65-F5344CB8AC3E}">
        <p14:creationId xmlns:p14="http://schemas.microsoft.com/office/powerpoint/2010/main" val="7166223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875EDE-499C-EDFF-9FD6-AC09EBC57EDE}"/>
              </a:ext>
            </a:extLst>
          </p:cNvPr>
          <p:cNvSpPr>
            <a:spLocks noGrp="1"/>
          </p:cNvSpPr>
          <p:nvPr>
            <p:ph type="ctrTitle"/>
          </p:nvPr>
        </p:nvSpPr>
        <p:spPr>
          <a:xfrm>
            <a:off x="146474" y="2733709"/>
            <a:ext cx="8916246" cy="1373070"/>
          </a:xfrm>
        </p:spPr>
        <p:txBody>
          <a:bodyPr/>
          <a:lstStyle/>
          <a:p>
            <a:pPr marL="0" marR="0" lvl="0" indent="0" algn="ctr" defTabSz="685800" fontAlgn="base">
              <a:lnSpc>
                <a:spcPct val="90000"/>
              </a:lnSpc>
              <a:spcBef>
                <a:spcPct val="0"/>
              </a:spcBef>
              <a:spcAft>
                <a:spcPct val="0"/>
              </a:spcAft>
              <a:buClrTx/>
              <a:buSzTx/>
              <a:tabLst/>
              <a:defRPr/>
            </a:pPr>
            <a:r>
              <a:rPr lang="es-MX" sz="4000" b="1" dirty="0">
                <a:solidFill>
                  <a:srgbClr val="A42526"/>
                </a:solidFill>
                <a:latin typeface="Arial" panose="020B0604020202020204" pitchFamily="34" charset="0"/>
                <a:cs typeface="Arial" panose="020B0604020202020204" pitchFamily="34" charset="0"/>
              </a:rPr>
              <a:t>CAPÍTULO III: PROCEDIMIENTO METODOLÓGICO</a:t>
            </a:r>
            <a:endParaRPr lang="es-CR" sz="4000" b="1" dirty="0">
              <a:solidFill>
                <a:srgbClr val="A42526"/>
              </a:solidFill>
              <a:latin typeface="Arial" panose="020B0604020202020204" pitchFamily="34" charset="0"/>
              <a:ea typeface="+mj-ea"/>
              <a:cs typeface="Arial" panose="020B0604020202020204" pitchFamily="34" charset="0"/>
            </a:endParaRPr>
          </a:p>
        </p:txBody>
      </p:sp>
      <p:sp>
        <p:nvSpPr>
          <p:cNvPr id="8" name="CuadroTexto 7">
            <a:extLst>
              <a:ext uri="{FF2B5EF4-FFF2-40B4-BE49-F238E27FC236}">
                <a16:creationId xmlns:a16="http://schemas.microsoft.com/office/drawing/2014/main" id="{EC276CDC-EA22-9D7A-958F-B3EE73584711}"/>
              </a:ext>
            </a:extLst>
          </p:cNvPr>
          <p:cNvSpPr txBox="1"/>
          <p:nvPr/>
        </p:nvSpPr>
        <p:spPr>
          <a:xfrm>
            <a:off x="146473" y="4381099"/>
            <a:ext cx="11700933" cy="1384995"/>
          </a:xfrm>
          <a:prstGeom prst="rect">
            <a:avLst/>
          </a:prstGeom>
          <a:noFill/>
        </p:spPr>
        <p:txBody>
          <a:bodyPr wrap="square">
            <a:spAutoFit/>
          </a:bodyPr>
          <a:lstStyle/>
          <a:p>
            <a:pPr lvl="1"/>
            <a:r>
              <a:rPr lang="es-CR" sz="1400" dirty="0">
                <a:latin typeface="Arial" panose="020B0604020202020204" pitchFamily="34" charset="0"/>
                <a:cs typeface="Arial" panose="020B0604020202020204" pitchFamily="34" charset="0"/>
              </a:rPr>
              <a:t>Notas: </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Tiempo promedio para la exposición de este apartado: 5 minutos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Cantidad de diapositivas recomendadas: 4 - 5</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La presentación de este capitulo incluye: el enfoque y el diseño de investigación, las personas participantes, una descripción de los instrumentos utilizados, y los procedimientos de recolección y análisis.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Recuerde borrar este recuadro </a:t>
            </a:r>
          </a:p>
        </p:txBody>
      </p:sp>
    </p:spTree>
    <p:extLst>
      <p:ext uri="{BB962C8B-B14F-4D97-AF65-F5344CB8AC3E}">
        <p14:creationId xmlns:p14="http://schemas.microsoft.com/office/powerpoint/2010/main" val="30658095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Enfoque y Diseño</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3" name="Rectángulo: esquinas redondeadas 2">
            <a:extLst>
              <a:ext uri="{FF2B5EF4-FFF2-40B4-BE49-F238E27FC236}">
                <a16:creationId xmlns:a16="http://schemas.microsoft.com/office/drawing/2014/main" id="{66DA977F-2BB5-4EF1-3A0D-8DBA055DE554}"/>
              </a:ext>
            </a:extLst>
          </p:cNvPr>
          <p:cNvSpPr/>
          <p:nvPr/>
        </p:nvSpPr>
        <p:spPr>
          <a:xfrm>
            <a:off x="402027" y="2339482"/>
            <a:ext cx="9971334" cy="2039477"/>
          </a:xfrm>
          <a:prstGeom prst="roundRect">
            <a:avLst/>
          </a:prstGeom>
          <a:solidFill>
            <a:srgbClr val="A5252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dirty="0"/>
              <a:t>Enfoque: </a:t>
            </a:r>
          </a:p>
          <a:p>
            <a:endParaRPr lang="es-ES" dirty="0"/>
          </a:p>
          <a:p>
            <a:endParaRPr lang="es-ES" dirty="0"/>
          </a:p>
          <a:p>
            <a:endParaRPr lang="es-ES" dirty="0"/>
          </a:p>
          <a:p>
            <a:endParaRPr lang="es-ES" dirty="0"/>
          </a:p>
          <a:p>
            <a:endParaRPr lang="es-CR" dirty="0"/>
          </a:p>
        </p:txBody>
      </p:sp>
      <p:sp>
        <p:nvSpPr>
          <p:cNvPr id="12" name="Rectángulo: esquinas redondeadas 11">
            <a:extLst>
              <a:ext uri="{FF2B5EF4-FFF2-40B4-BE49-F238E27FC236}">
                <a16:creationId xmlns:a16="http://schemas.microsoft.com/office/drawing/2014/main" id="{AB8CAD07-7DFD-82FC-BCF6-B8CE443CA5C0}"/>
              </a:ext>
            </a:extLst>
          </p:cNvPr>
          <p:cNvSpPr/>
          <p:nvPr/>
        </p:nvSpPr>
        <p:spPr>
          <a:xfrm>
            <a:off x="402027" y="4598741"/>
            <a:ext cx="9971334" cy="2039477"/>
          </a:xfrm>
          <a:prstGeom prst="roundRect">
            <a:avLst/>
          </a:prstGeom>
          <a:solidFill>
            <a:srgbClr val="A52526"/>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400" dirty="0"/>
              <a:t>Diseño: </a:t>
            </a:r>
          </a:p>
          <a:p>
            <a:endParaRPr lang="es-ES" dirty="0"/>
          </a:p>
          <a:p>
            <a:endParaRPr lang="es-ES" dirty="0"/>
          </a:p>
          <a:p>
            <a:endParaRPr lang="es-ES" dirty="0"/>
          </a:p>
          <a:p>
            <a:endParaRPr lang="es-ES" dirty="0"/>
          </a:p>
          <a:p>
            <a:endParaRPr lang="es-CR" dirty="0"/>
          </a:p>
        </p:txBody>
      </p:sp>
    </p:spTree>
    <p:extLst>
      <p:ext uri="{BB962C8B-B14F-4D97-AF65-F5344CB8AC3E}">
        <p14:creationId xmlns:p14="http://schemas.microsoft.com/office/powerpoint/2010/main" val="1224347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Participantes</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8" name="Marcador de contenido 2">
            <a:extLst>
              <a:ext uri="{FF2B5EF4-FFF2-40B4-BE49-F238E27FC236}">
                <a16:creationId xmlns:a16="http://schemas.microsoft.com/office/drawing/2014/main" id="{8E6592C5-B848-12DB-62D6-F6B2DF6A2705}"/>
              </a:ext>
            </a:extLst>
          </p:cNvPr>
          <p:cNvSpPr txBox="1">
            <a:spLocks/>
          </p:cNvSpPr>
          <p:nvPr/>
        </p:nvSpPr>
        <p:spPr>
          <a:xfrm>
            <a:off x="680322" y="2336873"/>
            <a:ext cx="9613861" cy="359931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lang="es-ES"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s-ES"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s-ES"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9pPr>
          </a:lstStyle>
          <a:p>
            <a:r>
              <a:rPr lang="es-CR" sz="2400" dirty="0"/>
              <a:t>Notas: </a:t>
            </a:r>
          </a:p>
          <a:p>
            <a:pPr lvl="1"/>
            <a:r>
              <a:rPr lang="es-CR" sz="1800" dirty="0"/>
              <a:t>Se recomienda incluir una tabla o tablas con las características de los participantes.</a:t>
            </a:r>
          </a:p>
          <a:p>
            <a:pPr lvl="1"/>
            <a:r>
              <a:rPr lang="es-CR" sz="1800" dirty="0"/>
              <a:t>No olvidar mencionar los criterios de inclusión y los de exclusión en que caso que existan. </a:t>
            </a:r>
          </a:p>
          <a:p>
            <a:pPr lvl="1"/>
            <a:endParaRPr lang="es-CR" sz="1800" dirty="0"/>
          </a:p>
          <a:p>
            <a:endParaRPr lang="es-CR" sz="2400" dirty="0"/>
          </a:p>
        </p:txBody>
      </p:sp>
    </p:spTree>
    <p:extLst>
      <p:ext uri="{BB962C8B-B14F-4D97-AF65-F5344CB8AC3E}">
        <p14:creationId xmlns:p14="http://schemas.microsoft.com/office/powerpoint/2010/main" val="17995169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Instrumentos</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96163AD2-7EC2-7B8B-6BD2-F2AB1135CA72}"/>
              </a:ext>
            </a:extLst>
          </p:cNvPr>
          <p:cNvSpPr txBox="1">
            <a:spLocks/>
          </p:cNvSpPr>
          <p:nvPr/>
        </p:nvSpPr>
        <p:spPr>
          <a:xfrm>
            <a:off x="832722" y="2489273"/>
            <a:ext cx="9613861" cy="359931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lang="es-ES"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s-ES"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s-ES"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9pPr>
          </a:lstStyle>
          <a:p>
            <a:r>
              <a:rPr lang="es-CR" sz="2400" dirty="0"/>
              <a:t>Notas: </a:t>
            </a:r>
          </a:p>
          <a:p>
            <a:pPr lvl="1"/>
            <a:r>
              <a:rPr lang="es-CR" sz="1800" dirty="0"/>
              <a:t>Incluir: 1) descripción de cada uno de los instrumentos utilizados, 2) justificación sobre el uso de dichos instrumentos</a:t>
            </a:r>
          </a:p>
          <a:p>
            <a:pPr lvl="1"/>
            <a:r>
              <a:rPr lang="es-CR" sz="1800" dirty="0"/>
              <a:t>Mostrar ejemplos o muestras de los instrumentos utilizados.  </a:t>
            </a:r>
          </a:p>
          <a:p>
            <a:pPr lvl="1"/>
            <a:endParaRPr lang="es-CR" sz="1800" dirty="0"/>
          </a:p>
          <a:p>
            <a:endParaRPr lang="es-CR" sz="2400" dirty="0"/>
          </a:p>
        </p:txBody>
      </p:sp>
    </p:spTree>
    <p:extLst>
      <p:ext uri="{BB962C8B-B14F-4D97-AF65-F5344CB8AC3E}">
        <p14:creationId xmlns:p14="http://schemas.microsoft.com/office/powerpoint/2010/main" val="17390549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Procedimiento de Recolección y Análisis</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8EFD5012-085D-7295-21CF-B5730EA34EDB}"/>
              </a:ext>
            </a:extLst>
          </p:cNvPr>
          <p:cNvSpPr>
            <a:spLocks noGrp="1"/>
          </p:cNvSpPr>
          <p:nvPr>
            <p:ph idx="1"/>
          </p:nvPr>
        </p:nvSpPr>
        <p:spPr>
          <a:xfrm>
            <a:off x="680322" y="2336873"/>
            <a:ext cx="9613861" cy="3599316"/>
          </a:xfrm>
        </p:spPr>
        <p:txBody>
          <a:bodyPr/>
          <a:lstStyle/>
          <a:p>
            <a:pPr algn="just"/>
            <a:r>
              <a:rPr lang="es-CR" sz="1800" dirty="0">
                <a:latin typeface="Arial" panose="020B0604020202020204" pitchFamily="34" charset="0"/>
                <a:cs typeface="Arial" panose="020B0604020202020204" pitchFamily="34" charset="0"/>
              </a:rPr>
              <a:t>-Describir las fases </a:t>
            </a:r>
          </a:p>
          <a:p>
            <a:pPr algn="just"/>
            <a:endParaRPr lang="es-CR" sz="1800" dirty="0">
              <a:latin typeface="Arial" panose="020B0604020202020204" pitchFamily="34" charset="0"/>
              <a:cs typeface="Arial" panose="020B0604020202020204" pitchFamily="34" charset="0"/>
            </a:endParaRPr>
          </a:p>
          <a:p>
            <a:pPr algn="just"/>
            <a:r>
              <a:rPr lang="es-CR" sz="1800" dirty="0">
                <a:latin typeface="Arial" panose="020B0604020202020204" pitchFamily="34" charset="0"/>
                <a:cs typeface="Arial" panose="020B0604020202020204" pitchFamily="34" charset="0"/>
              </a:rPr>
              <a:t>-Describir la eventual utilización de software o programas para el análisis</a:t>
            </a:r>
          </a:p>
          <a:p>
            <a:pPr algn="just"/>
            <a:endParaRPr lang="es-CR" sz="1800" dirty="0">
              <a:latin typeface="Arial" panose="020B0604020202020204" pitchFamily="34" charset="0"/>
              <a:cs typeface="Arial" panose="020B0604020202020204" pitchFamily="34" charset="0"/>
            </a:endParaRPr>
          </a:p>
          <a:p>
            <a:pPr algn="just"/>
            <a:r>
              <a:rPr lang="es-CR" sz="1800" dirty="0">
                <a:latin typeface="Arial" panose="020B0604020202020204" pitchFamily="34" charset="0"/>
                <a:cs typeface="Arial" panose="020B0604020202020204" pitchFamily="34" charset="0"/>
              </a:rPr>
              <a:t>-Evidenciar la confiabilidad y validez de la investigación </a:t>
            </a:r>
          </a:p>
          <a:p>
            <a:endParaRPr lang="es-CR" dirty="0"/>
          </a:p>
        </p:txBody>
      </p:sp>
    </p:spTree>
    <p:extLst>
      <p:ext uri="{BB962C8B-B14F-4D97-AF65-F5344CB8AC3E}">
        <p14:creationId xmlns:p14="http://schemas.microsoft.com/office/powerpoint/2010/main" val="25127310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875EDE-499C-EDFF-9FD6-AC09EBC57EDE}"/>
              </a:ext>
            </a:extLst>
          </p:cNvPr>
          <p:cNvSpPr>
            <a:spLocks noGrp="1"/>
          </p:cNvSpPr>
          <p:nvPr>
            <p:ph type="ctrTitle"/>
          </p:nvPr>
        </p:nvSpPr>
        <p:spPr>
          <a:xfrm>
            <a:off x="146473" y="2742465"/>
            <a:ext cx="8916246" cy="1373070"/>
          </a:xfrm>
        </p:spPr>
        <p:txBody>
          <a:bodyPr/>
          <a:lstStyle/>
          <a:p>
            <a:pPr algn="ctr"/>
            <a:r>
              <a:rPr lang="es-MX" sz="4000" b="1" dirty="0">
                <a:solidFill>
                  <a:srgbClr val="A42526"/>
                </a:solidFill>
                <a:latin typeface="Arial" panose="020B0604020202020204" pitchFamily="34" charset="0"/>
                <a:ea typeface="+mj-ea"/>
                <a:cs typeface="Arial" panose="020B0604020202020204" pitchFamily="34" charset="0"/>
              </a:rPr>
              <a:t>CAPÍTULO IV: ANÁLISIS Y DISCUSIÓN DE RESULTADOS </a:t>
            </a:r>
            <a:endParaRPr lang="es-CR" sz="4000" b="1" dirty="0">
              <a:solidFill>
                <a:srgbClr val="A42526"/>
              </a:solidFill>
              <a:latin typeface="Arial" panose="020B0604020202020204" pitchFamily="34" charset="0"/>
              <a:ea typeface="+mj-ea"/>
              <a:cs typeface="Arial" panose="020B0604020202020204" pitchFamily="34" charset="0"/>
            </a:endParaRPr>
          </a:p>
        </p:txBody>
      </p:sp>
      <p:sp>
        <p:nvSpPr>
          <p:cNvPr id="8" name="CuadroTexto 7">
            <a:extLst>
              <a:ext uri="{FF2B5EF4-FFF2-40B4-BE49-F238E27FC236}">
                <a16:creationId xmlns:a16="http://schemas.microsoft.com/office/drawing/2014/main" id="{EC276CDC-EA22-9D7A-958F-B3EE73584711}"/>
              </a:ext>
            </a:extLst>
          </p:cNvPr>
          <p:cNvSpPr txBox="1"/>
          <p:nvPr/>
        </p:nvSpPr>
        <p:spPr>
          <a:xfrm>
            <a:off x="146473" y="4381099"/>
            <a:ext cx="11700933" cy="1384995"/>
          </a:xfrm>
          <a:prstGeom prst="rect">
            <a:avLst/>
          </a:prstGeom>
          <a:noFill/>
        </p:spPr>
        <p:txBody>
          <a:bodyPr wrap="square">
            <a:spAutoFit/>
          </a:bodyPr>
          <a:lstStyle/>
          <a:p>
            <a:pPr lvl="1"/>
            <a:r>
              <a:rPr lang="es-CR" sz="1400" dirty="0">
                <a:latin typeface="Arial" panose="020B0604020202020204" pitchFamily="34" charset="0"/>
                <a:cs typeface="Arial" panose="020B0604020202020204" pitchFamily="34" charset="0"/>
              </a:rPr>
              <a:t>Notas: </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Tiempo promedio para la exposición de este apartado: 15 minutos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Cantidad de diapositivas recomendadas: 3 - 6</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La presentación de este capitulo incluye: los resultados obtenidos en su investigación. Puede ser de utilidad usar recursos tales como imágenes, tablas y gráficos con el fin de sintetizar la información a presentar.</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Recuerde borrar este recuadro </a:t>
            </a:r>
          </a:p>
        </p:txBody>
      </p:sp>
      <p:sp>
        <p:nvSpPr>
          <p:cNvPr id="4" name="Rectángulo 3">
            <a:extLst>
              <a:ext uri="{FF2B5EF4-FFF2-40B4-BE49-F238E27FC236}">
                <a16:creationId xmlns:a16="http://schemas.microsoft.com/office/drawing/2014/main" id="{09E397F3-813C-4C5A-82EA-DEC758886906}"/>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Tree>
    <p:extLst>
      <p:ext uri="{BB962C8B-B14F-4D97-AF65-F5344CB8AC3E}">
        <p14:creationId xmlns:p14="http://schemas.microsoft.com/office/powerpoint/2010/main" val="2027133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Poner título correspondiente</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09D37389-A278-39E2-A08F-295EA7E30DCD}"/>
              </a:ext>
            </a:extLst>
          </p:cNvPr>
          <p:cNvSpPr>
            <a:spLocks noGrp="1"/>
          </p:cNvSpPr>
          <p:nvPr>
            <p:ph idx="1"/>
          </p:nvPr>
        </p:nvSpPr>
        <p:spPr>
          <a:xfrm>
            <a:off x="680322" y="2336873"/>
            <a:ext cx="9613861" cy="3599316"/>
          </a:xfrm>
        </p:spPr>
        <p:txBody>
          <a:bodyPr/>
          <a:lstStyle/>
          <a:p>
            <a:r>
              <a:rPr lang="es-CR" dirty="0"/>
              <a:t>Notas: </a:t>
            </a:r>
          </a:p>
          <a:p>
            <a:pPr lvl="1"/>
            <a:r>
              <a:rPr lang="es-CR" dirty="0"/>
              <a:t>No se recomienda textos amplios, de ser posible presentar la información de manera esquemática.</a:t>
            </a:r>
          </a:p>
          <a:p>
            <a:pPr lvl="1"/>
            <a:r>
              <a:rPr lang="es-CR" dirty="0"/>
              <a:t>Considerar los objetivos para seleccionar los elementos a colocar en este apartado. </a:t>
            </a:r>
          </a:p>
          <a:p>
            <a:pPr lvl="1"/>
            <a:r>
              <a:rPr lang="es-CR" dirty="0"/>
              <a:t>Se dejaron tres diapositivas para la exposición de este apartado, puede agregar o eliminar diapositivas según considere necesario.. </a:t>
            </a:r>
          </a:p>
          <a:p>
            <a:endParaRPr lang="es-CR" dirty="0"/>
          </a:p>
        </p:txBody>
      </p:sp>
    </p:spTree>
    <p:extLst>
      <p:ext uri="{BB962C8B-B14F-4D97-AF65-F5344CB8AC3E}">
        <p14:creationId xmlns:p14="http://schemas.microsoft.com/office/powerpoint/2010/main" val="3284472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Poner título correspondiente</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5" name="CuadroTexto 4">
            <a:extLst>
              <a:ext uri="{FF2B5EF4-FFF2-40B4-BE49-F238E27FC236}">
                <a16:creationId xmlns:a16="http://schemas.microsoft.com/office/drawing/2014/main" id="{2323EEC5-F7B0-7149-1F4B-711BF96DD0D4}"/>
              </a:ext>
            </a:extLst>
          </p:cNvPr>
          <p:cNvSpPr txBox="1"/>
          <p:nvPr/>
        </p:nvSpPr>
        <p:spPr>
          <a:xfrm>
            <a:off x="363739" y="2336873"/>
            <a:ext cx="5732261" cy="423378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CR" sz="2000" dirty="0">
                <a:solidFill>
                  <a:schemeClr val="tx1"/>
                </a:solidFill>
                <a:latin typeface="Arial" panose="020B0604020202020204" pitchFamily="34" charset="0"/>
                <a:cs typeface="Arial" panose="020B0604020202020204" pitchFamily="34" charset="0"/>
              </a:rPr>
              <a:t>Colocar el resultado por analizar:</a:t>
            </a:r>
          </a:p>
          <a:p>
            <a:pPr algn="just"/>
            <a:r>
              <a:rPr lang="es-CR" sz="2000" dirty="0">
                <a:solidFill>
                  <a:schemeClr val="tx1"/>
                </a:solidFill>
                <a:latin typeface="Mission Gothic Light Italic" panose="02000603020000020003" pitchFamily="50" charset="0"/>
              </a:rPr>
              <a:t> </a:t>
            </a:r>
            <a:r>
              <a:rPr lang="es-CR" sz="2000" dirty="0">
                <a:solidFill>
                  <a:schemeClr val="tx1"/>
                </a:solidFill>
                <a:latin typeface="Arial" panose="020B0604020202020204" pitchFamily="34" charset="0"/>
                <a:cs typeface="Arial" panose="020B0604020202020204" pitchFamily="34" charset="0"/>
              </a:rPr>
              <a:t>puede ser tabla o figura </a:t>
            </a:r>
          </a:p>
          <a:p>
            <a:pPr algn="just"/>
            <a:endParaRPr lang="es-CR" sz="2083" dirty="0">
              <a:solidFill>
                <a:schemeClr val="tx1"/>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p:txBody>
      </p:sp>
      <p:sp>
        <p:nvSpPr>
          <p:cNvPr id="7" name="CuadroTexto 6">
            <a:extLst>
              <a:ext uri="{FF2B5EF4-FFF2-40B4-BE49-F238E27FC236}">
                <a16:creationId xmlns:a16="http://schemas.microsoft.com/office/drawing/2014/main" id="{6ECF663C-4B50-C568-081B-55566D310BC1}"/>
              </a:ext>
            </a:extLst>
          </p:cNvPr>
          <p:cNvSpPr txBox="1"/>
          <p:nvPr/>
        </p:nvSpPr>
        <p:spPr>
          <a:xfrm>
            <a:off x="6299745" y="2336873"/>
            <a:ext cx="5688509" cy="424654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CR" sz="2000" dirty="0">
                <a:solidFill>
                  <a:schemeClr val="tx1"/>
                </a:solidFill>
                <a:latin typeface="Arial" panose="020B0604020202020204" pitchFamily="34" charset="0"/>
                <a:cs typeface="Arial" panose="020B0604020202020204" pitchFamily="34" charset="0"/>
              </a:rPr>
              <a:t>Colocar  un resumen del resultado analizar </a:t>
            </a: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p:txBody>
      </p:sp>
    </p:spTree>
    <p:extLst>
      <p:ext uri="{BB962C8B-B14F-4D97-AF65-F5344CB8AC3E}">
        <p14:creationId xmlns:p14="http://schemas.microsoft.com/office/powerpoint/2010/main" val="3261290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Poner título correspondiente</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5" name="CuadroTexto 4">
            <a:extLst>
              <a:ext uri="{FF2B5EF4-FFF2-40B4-BE49-F238E27FC236}">
                <a16:creationId xmlns:a16="http://schemas.microsoft.com/office/drawing/2014/main" id="{2323EEC5-F7B0-7149-1F4B-711BF96DD0D4}"/>
              </a:ext>
            </a:extLst>
          </p:cNvPr>
          <p:cNvSpPr txBox="1"/>
          <p:nvPr/>
        </p:nvSpPr>
        <p:spPr>
          <a:xfrm>
            <a:off x="363739" y="2336873"/>
            <a:ext cx="5732261" cy="423378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CR" sz="2000" dirty="0">
                <a:solidFill>
                  <a:schemeClr val="tx1"/>
                </a:solidFill>
                <a:latin typeface="Arial" panose="020B0604020202020204" pitchFamily="34" charset="0"/>
                <a:cs typeface="Arial" panose="020B0604020202020204" pitchFamily="34" charset="0"/>
              </a:rPr>
              <a:t>Colocar el resultado por analizar:</a:t>
            </a:r>
          </a:p>
          <a:p>
            <a:pPr algn="just"/>
            <a:r>
              <a:rPr lang="es-CR" sz="2000" dirty="0">
                <a:solidFill>
                  <a:schemeClr val="tx1"/>
                </a:solidFill>
                <a:latin typeface="Mission Gothic Light Italic" panose="02000603020000020003" pitchFamily="50" charset="0"/>
              </a:rPr>
              <a:t> </a:t>
            </a:r>
            <a:r>
              <a:rPr lang="es-CR" sz="2000" dirty="0">
                <a:solidFill>
                  <a:schemeClr val="tx1"/>
                </a:solidFill>
                <a:latin typeface="Arial" panose="020B0604020202020204" pitchFamily="34" charset="0"/>
                <a:cs typeface="Arial" panose="020B0604020202020204" pitchFamily="34" charset="0"/>
              </a:rPr>
              <a:t>puede ser tabla o figura </a:t>
            </a:r>
          </a:p>
          <a:p>
            <a:pPr algn="just"/>
            <a:endParaRPr lang="es-CR" sz="2083" dirty="0">
              <a:solidFill>
                <a:schemeClr val="tx1"/>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a:p>
            <a:pPr algn="just"/>
            <a:endParaRPr lang="es-CR" sz="2083" dirty="0">
              <a:solidFill>
                <a:schemeClr val="accent3">
                  <a:lumMod val="50000"/>
                </a:schemeClr>
              </a:solidFill>
              <a:highlight>
                <a:srgbClr val="FFFF00"/>
              </a:highlight>
              <a:latin typeface="Mission Gothic Light Italic" panose="02000603020000020003" pitchFamily="50" charset="0"/>
            </a:endParaRPr>
          </a:p>
        </p:txBody>
      </p:sp>
      <p:sp>
        <p:nvSpPr>
          <p:cNvPr id="7" name="CuadroTexto 6">
            <a:extLst>
              <a:ext uri="{FF2B5EF4-FFF2-40B4-BE49-F238E27FC236}">
                <a16:creationId xmlns:a16="http://schemas.microsoft.com/office/drawing/2014/main" id="{6ECF663C-4B50-C568-081B-55566D310BC1}"/>
              </a:ext>
            </a:extLst>
          </p:cNvPr>
          <p:cNvSpPr txBox="1"/>
          <p:nvPr/>
        </p:nvSpPr>
        <p:spPr>
          <a:xfrm>
            <a:off x="6299745" y="2336873"/>
            <a:ext cx="5688509" cy="424654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CR" sz="2000" dirty="0">
                <a:solidFill>
                  <a:schemeClr val="tx1"/>
                </a:solidFill>
                <a:latin typeface="Arial" panose="020B0604020202020204" pitchFamily="34" charset="0"/>
                <a:cs typeface="Arial" panose="020B0604020202020204" pitchFamily="34" charset="0"/>
              </a:rPr>
              <a:t>Colocar  un resumen del resultado analizar </a:t>
            </a: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a:p>
            <a:pPr algn="just"/>
            <a:endParaRPr lang="es-CR" sz="2083" dirty="0">
              <a:solidFill>
                <a:schemeClr val="accent3">
                  <a:lumMod val="50000"/>
                </a:schemeClr>
              </a:solidFill>
              <a:latin typeface="Mission Gothic Light Italic" panose="02000603020000020003" pitchFamily="50" charset="0"/>
            </a:endParaRPr>
          </a:p>
        </p:txBody>
      </p:sp>
    </p:spTree>
    <p:extLst>
      <p:ext uri="{BB962C8B-B14F-4D97-AF65-F5344CB8AC3E}">
        <p14:creationId xmlns:p14="http://schemas.microsoft.com/office/powerpoint/2010/main" val="32469423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56D140-442C-D88A-0A11-F7E963D1285C}"/>
              </a:ext>
            </a:extLst>
          </p:cNvPr>
          <p:cNvSpPr>
            <a:spLocks noGrp="1"/>
          </p:cNvSpPr>
          <p:nvPr>
            <p:ph type="ctrTitle"/>
          </p:nvPr>
        </p:nvSpPr>
        <p:spPr>
          <a:xfrm>
            <a:off x="2458693" y="371880"/>
            <a:ext cx="7737602" cy="799592"/>
          </a:xfrm>
        </p:spPr>
        <p:txBody>
          <a:bodyPr vert="horz" lIns="91440" tIns="45720" rIns="91440" bIns="45720" rtlCol="0">
            <a:normAutofit/>
          </a:bodyPr>
          <a:lstStyle/>
          <a:p>
            <a:pPr algn="ctr"/>
            <a:r>
              <a:rPr lang="en-US" sz="4000" b="1" dirty="0" err="1">
                <a:solidFill>
                  <a:srgbClr val="A42526"/>
                </a:solidFill>
                <a:latin typeface="Arial" panose="020B0604020202020204" pitchFamily="34" charset="0"/>
                <a:cs typeface="Arial" panose="020B0604020202020204" pitchFamily="34" charset="0"/>
              </a:rPr>
              <a:t>Título</a:t>
            </a:r>
            <a:r>
              <a:rPr lang="en-US" sz="4000" b="1" dirty="0">
                <a:solidFill>
                  <a:srgbClr val="A42526"/>
                </a:solidFill>
                <a:latin typeface="Arial" panose="020B0604020202020204" pitchFamily="34" charset="0"/>
                <a:cs typeface="Arial" panose="020B0604020202020204" pitchFamily="34" charset="0"/>
              </a:rPr>
              <a:t> del Proyecto</a:t>
            </a:r>
          </a:p>
        </p:txBody>
      </p:sp>
      <p:pic>
        <p:nvPicPr>
          <p:cNvPr id="10" name="Imagen 9" descr="Forma, Logotipo, Flecha&#10;&#10;Descripción generada automáticamente">
            <a:extLst>
              <a:ext uri="{FF2B5EF4-FFF2-40B4-BE49-F238E27FC236}">
                <a16:creationId xmlns:a16="http://schemas.microsoft.com/office/drawing/2014/main" id="{B23B52E0-D3A2-223B-7A0D-E6286EF18BEA}"/>
              </a:ext>
            </a:extLst>
          </p:cNvPr>
          <p:cNvPicPr>
            <a:picLocks noChangeAspect="1"/>
          </p:cNvPicPr>
          <p:nvPr/>
        </p:nvPicPr>
        <p:blipFill>
          <a:blip r:embed="rId2"/>
          <a:stretch>
            <a:fillRect/>
          </a:stretch>
        </p:blipFill>
        <p:spPr>
          <a:xfrm>
            <a:off x="312516" y="2589112"/>
            <a:ext cx="1851949" cy="1656626"/>
          </a:xfrm>
          <a:prstGeom prst="rect">
            <a:avLst/>
          </a:prstGeom>
        </p:spPr>
      </p:pic>
      <p:sp>
        <p:nvSpPr>
          <p:cNvPr id="9" name="Título 1">
            <a:extLst>
              <a:ext uri="{FF2B5EF4-FFF2-40B4-BE49-F238E27FC236}">
                <a16:creationId xmlns:a16="http://schemas.microsoft.com/office/drawing/2014/main" id="{58BEC0DB-8B55-CD51-F22B-2434222FD13E}"/>
              </a:ext>
            </a:extLst>
          </p:cNvPr>
          <p:cNvSpPr txBox="1">
            <a:spLocks/>
          </p:cNvSpPr>
          <p:nvPr/>
        </p:nvSpPr>
        <p:spPr>
          <a:xfrm>
            <a:off x="1713062" y="4330586"/>
            <a:ext cx="4382938" cy="500888"/>
          </a:xfrm>
          <a:prstGeom prst="rect">
            <a:avLst/>
          </a:prstGeom>
        </p:spPr>
        <p:txBody>
          <a:bodyPr vert="horz" lIns="91440" tIns="45720" rIns="91440" bIns="45720" rtlCol="0" anchor="b">
            <a:normAutofit/>
          </a:bodyPr>
          <a:lstStyle>
            <a:lvl1pPr algn="l" defTabSz="455234"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en-US" sz="2400" dirty="0">
                <a:solidFill>
                  <a:srgbClr val="A42526"/>
                </a:solidFill>
                <a:latin typeface="Arial" panose="020B0604020202020204" pitchFamily="34" charset="0"/>
                <a:cs typeface="Arial" panose="020B0604020202020204" pitchFamily="34" charset="0"/>
              </a:rPr>
              <a:t>Escuela, Carrera o </a:t>
            </a:r>
            <a:r>
              <a:rPr lang="en-US" sz="2400" dirty="0" err="1">
                <a:solidFill>
                  <a:srgbClr val="A42526"/>
                </a:solidFill>
                <a:latin typeface="Arial" panose="020B0604020202020204" pitchFamily="34" charset="0"/>
                <a:cs typeface="Arial" panose="020B0604020202020204" pitchFamily="34" charset="0"/>
              </a:rPr>
              <a:t>Programa</a:t>
            </a:r>
            <a:endParaRPr lang="en-US" sz="2400" dirty="0">
              <a:solidFill>
                <a:srgbClr val="A42526"/>
              </a:solidFill>
              <a:latin typeface="Arial" panose="020B0604020202020204" pitchFamily="34" charset="0"/>
              <a:cs typeface="Arial" panose="020B0604020202020204" pitchFamily="34" charset="0"/>
            </a:endParaRPr>
          </a:p>
        </p:txBody>
      </p:sp>
      <p:sp>
        <p:nvSpPr>
          <p:cNvPr id="12" name="Título 1">
            <a:extLst>
              <a:ext uri="{FF2B5EF4-FFF2-40B4-BE49-F238E27FC236}">
                <a16:creationId xmlns:a16="http://schemas.microsoft.com/office/drawing/2014/main" id="{B17CD2A4-8DE7-E274-1822-3466309B116F}"/>
              </a:ext>
            </a:extLst>
          </p:cNvPr>
          <p:cNvSpPr txBox="1">
            <a:spLocks/>
          </p:cNvSpPr>
          <p:nvPr/>
        </p:nvSpPr>
        <p:spPr>
          <a:xfrm>
            <a:off x="1911857" y="4904647"/>
            <a:ext cx="8190655" cy="984665"/>
          </a:xfrm>
          <a:prstGeom prst="rect">
            <a:avLst/>
          </a:prstGeom>
        </p:spPr>
        <p:txBody>
          <a:bodyPr vert="horz" lIns="91440" tIns="45720" rIns="91440" bIns="45720" rtlCol="0" anchor="b">
            <a:noAutofit/>
          </a:bodyPr>
          <a:lstStyle>
            <a:lvl1pPr algn="l" defTabSz="455234"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spcBef>
                <a:spcPts val="600"/>
              </a:spcBef>
            </a:pPr>
            <a:r>
              <a:rPr lang="en-US" sz="2000" dirty="0" err="1">
                <a:solidFill>
                  <a:srgbClr val="A42526"/>
                </a:solidFill>
                <a:latin typeface="Arial" panose="020B0604020202020204" pitchFamily="34" charset="0"/>
                <a:cs typeface="Arial" panose="020B0604020202020204" pitchFamily="34" charset="0"/>
              </a:rPr>
              <a:t>Elaborado</a:t>
            </a:r>
            <a:r>
              <a:rPr lang="en-US" sz="2000" dirty="0">
                <a:solidFill>
                  <a:srgbClr val="A42526"/>
                </a:solidFill>
                <a:latin typeface="Arial" panose="020B0604020202020204" pitchFamily="34" charset="0"/>
                <a:cs typeface="Arial" panose="020B0604020202020204" pitchFamily="34" charset="0"/>
              </a:rPr>
              <a:t> </a:t>
            </a:r>
            <a:r>
              <a:rPr lang="en-US" sz="2000" dirty="0" err="1">
                <a:solidFill>
                  <a:srgbClr val="A42526"/>
                </a:solidFill>
                <a:latin typeface="Arial" panose="020B0604020202020204" pitchFamily="34" charset="0"/>
                <a:cs typeface="Arial" panose="020B0604020202020204" pitchFamily="34" charset="0"/>
              </a:rPr>
              <a:t>por</a:t>
            </a:r>
            <a:r>
              <a:rPr lang="en-US" sz="2000" dirty="0">
                <a:solidFill>
                  <a:srgbClr val="A42526"/>
                </a:solidFill>
                <a:latin typeface="Arial" panose="020B0604020202020204" pitchFamily="34" charset="0"/>
                <a:cs typeface="Arial" panose="020B0604020202020204" pitchFamily="34" charset="0"/>
              </a:rPr>
              <a:t>:</a:t>
            </a:r>
          </a:p>
          <a:p>
            <a:pPr marL="342900" indent="-342900">
              <a:spcBef>
                <a:spcPts val="600"/>
              </a:spcBef>
              <a:buFont typeface="Arial" panose="020B0604020202020204" pitchFamily="34" charset="0"/>
              <a:buChar char="•"/>
            </a:pPr>
            <a:r>
              <a:rPr lang="en-US" sz="2000" dirty="0" err="1">
                <a:solidFill>
                  <a:srgbClr val="A42526"/>
                </a:solidFill>
                <a:latin typeface="Arial" panose="020B0604020202020204" pitchFamily="34" charset="0"/>
                <a:cs typeface="Arial" panose="020B0604020202020204" pitchFamily="34" charset="0"/>
              </a:rPr>
              <a:t>Nombre</a:t>
            </a:r>
            <a:endParaRPr lang="en-US" sz="2000" dirty="0">
              <a:solidFill>
                <a:srgbClr val="A42526"/>
              </a:solidFill>
              <a:latin typeface="Arial" panose="020B0604020202020204" pitchFamily="34" charset="0"/>
              <a:cs typeface="Arial" panose="020B0604020202020204" pitchFamily="34" charset="0"/>
            </a:endParaRPr>
          </a:p>
          <a:p>
            <a:pPr marL="342900" indent="-342900">
              <a:spcBef>
                <a:spcPts val="600"/>
              </a:spcBef>
              <a:buFont typeface="Arial" panose="020B0604020202020204" pitchFamily="34" charset="0"/>
              <a:buChar char="•"/>
            </a:pPr>
            <a:r>
              <a:rPr lang="en-US" sz="2000" dirty="0" err="1">
                <a:solidFill>
                  <a:srgbClr val="A42526"/>
                </a:solidFill>
                <a:latin typeface="Arial" panose="020B0604020202020204" pitchFamily="34" charset="0"/>
                <a:cs typeface="Arial" panose="020B0604020202020204" pitchFamily="34" charset="0"/>
              </a:rPr>
              <a:t>Nombre</a:t>
            </a:r>
            <a:endParaRPr lang="en-US" sz="2000" dirty="0">
              <a:solidFill>
                <a:srgbClr val="A42526"/>
              </a:solidFill>
              <a:latin typeface="Arial" panose="020B0604020202020204" pitchFamily="34" charset="0"/>
              <a:cs typeface="Arial" panose="020B0604020202020204" pitchFamily="34" charset="0"/>
            </a:endParaRPr>
          </a:p>
        </p:txBody>
      </p:sp>
      <p:sp>
        <p:nvSpPr>
          <p:cNvPr id="6" name="Título 1">
            <a:extLst>
              <a:ext uri="{FF2B5EF4-FFF2-40B4-BE49-F238E27FC236}">
                <a16:creationId xmlns:a16="http://schemas.microsoft.com/office/drawing/2014/main" id="{C541ABE4-C2B0-8360-7ADA-9EFF22BBA9D3}"/>
              </a:ext>
            </a:extLst>
          </p:cNvPr>
          <p:cNvSpPr txBox="1">
            <a:spLocks/>
          </p:cNvSpPr>
          <p:nvPr/>
        </p:nvSpPr>
        <p:spPr>
          <a:xfrm>
            <a:off x="10169773" y="5924136"/>
            <a:ext cx="2013555" cy="561984"/>
          </a:xfrm>
          <a:prstGeom prst="rect">
            <a:avLst/>
          </a:prstGeom>
        </p:spPr>
        <p:txBody>
          <a:bodyPr vert="horz" lIns="91440" tIns="45720" rIns="91440" bIns="45720" rtlCol="0" anchor="b">
            <a:normAutofit/>
          </a:bodyPr>
          <a:lstStyle>
            <a:lvl1pPr algn="l" defTabSz="455234"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spcBef>
                <a:spcPts val="600"/>
              </a:spcBef>
            </a:pPr>
            <a:r>
              <a:rPr lang="en-US" sz="1800" dirty="0" err="1">
                <a:solidFill>
                  <a:srgbClr val="A42526"/>
                </a:solidFill>
                <a:latin typeface="Arial" panose="020B0604020202020204" pitchFamily="34" charset="0"/>
                <a:cs typeface="Arial" panose="020B0604020202020204" pitchFamily="34" charset="0"/>
              </a:rPr>
              <a:t>Mes</a:t>
            </a:r>
            <a:r>
              <a:rPr lang="en-US" sz="1800" dirty="0">
                <a:solidFill>
                  <a:srgbClr val="A42526"/>
                </a:solidFill>
                <a:latin typeface="Arial" panose="020B0604020202020204" pitchFamily="34" charset="0"/>
                <a:cs typeface="Arial" panose="020B0604020202020204" pitchFamily="34" charset="0"/>
              </a:rPr>
              <a:t>, </a:t>
            </a:r>
            <a:r>
              <a:rPr lang="en-US" sz="1800" dirty="0" err="1">
                <a:solidFill>
                  <a:srgbClr val="A42526"/>
                </a:solidFill>
                <a:latin typeface="Arial" panose="020B0604020202020204" pitchFamily="34" charset="0"/>
                <a:cs typeface="Arial" panose="020B0604020202020204" pitchFamily="34" charset="0"/>
              </a:rPr>
              <a:t>año</a:t>
            </a:r>
            <a:endParaRPr lang="en-US" sz="1800" dirty="0">
              <a:solidFill>
                <a:srgbClr val="A42526"/>
              </a:solidFill>
              <a:latin typeface="Arial" panose="020B0604020202020204" pitchFamily="34" charset="0"/>
              <a:cs typeface="Arial" panose="020B0604020202020204" pitchFamily="34" charset="0"/>
            </a:endParaRPr>
          </a:p>
        </p:txBody>
      </p:sp>
      <p:sp>
        <p:nvSpPr>
          <p:cNvPr id="7" name="Rectángulo 6">
            <a:extLst>
              <a:ext uri="{FF2B5EF4-FFF2-40B4-BE49-F238E27FC236}">
                <a16:creationId xmlns:a16="http://schemas.microsoft.com/office/drawing/2014/main" id="{56F6DEA4-EE57-F2CA-1452-11BDE6844C0A}"/>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8" name="Título 1">
            <a:extLst>
              <a:ext uri="{FF2B5EF4-FFF2-40B4-BE49-F238E27FC236}">
                <a16:creationId xmlns:a16="http://schemas.microsoft.com/office/drawing/2014/main" id="{0A49F17D-461B-3344-AA56-52EFBEF738C8}"/>
              </a:ext>
            </a:extLst>
          </p:cNvPr>
          <p:cNvSpPr txBox="1">
            <a:spLocks/>
          </p:cNvSpPr>
          <p:nvPr/>
        </p:nvSpPr>
        <p:spPr>
          <a:xfrm>
            <a:off x="2164465" y="2889872"/>
            <a:ext cx="6418087" cy="799592"/>
          </a:xfrm>
          <a:prstGeom prst="rect">
            <a:avLst/>
          </a:prstGeom>
        </p:spPr>
        <p:txBody>
          <a:bodyPr vert="horz" lIns="91440" tIns="45720" rIns="91440" bIns="45720" rtlCol="0" anchor="b">
            <a:normAutofit/>
          </a:bodyPr>
          <a:lstStyle>
            <a:lvl1pPr algn="r" defTabSz="685800" rtl="0" eaLnBrk="1" latinLnBrk="0" hangingPunct="1">
              <a:lnSpc>
                <a:spcPct val="90000"/>
              </a:lnSpc>
              <a:spcBef>
                <a:spcPct val="0"/>
              </a:spcBef>
              <a:buNone/>
              <a:defRPr lang="es-ES" sz="4050" kern="1200">
                <a:solidFill>
                  <a:schemeClr val="tx1"/>
                </a:solidFill>
                <a:latin typeface="+mj-lt"/>
                <a:ea typeface="+mj-ea"/>
                <a:cs typeface="+mj-cs"/>
              </a:defRPr>
            </a:lvl1pPr>
          </a:lstStyle>
          <a:p>
            <a:pPr algn="ctr"/>
            <a:r>
              <a:rPr lang="en-US" sz="2800" b="1" dirty="0" err="1">
                <a:solidFill>
                  <a:srgbClr val="A42526"/>
                </a:solidFill>
                <a:latin typeface="Arial" panose="020B0604020202020204" pitchFamily="34" charset="0"/>
                <a:cs typeface="Arial" panose="020B0604020202020204" pitchFamily="34" charset="0"/>
              </a:rPr>
              <a:t>Defensa</a:t>
            </a:r>
            <a:r>
              <a:rPr lang="en-US" sz="2800" b="1" dirty="0">
                <a:solidFill>
                  <a:srgbClr val="A42526"/>
                </a:solidFill>
                <a:latin typeface="Arial" panose="020B0604020202020204" pitchFamily="34" charset="0"/>
                <a:cs typeface="Arial" panose="020B0604020202020204" pitchFamily="34" charset="0"/>
              </a:rPr>
              <a:t> de Proyecto Final</a:t>
            </a:r>
          </a:p>
        </p:txBody>
      </p:sp>
    </p:spTree>
    <p:extLst>
      <p:ext uri="{BB962C8B-B14F-4D97-AF65-F5344CB8AC3E}">
        <p14:creationId xmlns:p14="http://schemas.microsoft.com/office/powerpoint/2010/main" val="369033210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875EDE-499C-EDFF-9FD6-AC09EBC57EDE}"/>
              </a:ext>
            </a:extLst>
          </p:cNvPr>
          <p:cNvSpPr>
            <a:spLocks noGrp="1"/>
          </p:cNvSpPr>
          <p:nvPr>
            <p:ph type="ctrTitle"/>
          </p:nvPr>
        </p:nvSpPr>
        <p:spPr>
          <a:xfrm>
            <a:off x="146473" y="2742465"/>
            <a:ext cx="8916246" cy="1373070"/>
          </a:xfrm>
        </p:spPr>
        <p:txBody>
          <a:bodyPr/>
          <a:lstStyle/>
          <a:p>
            <a:pPr algn="ctr"/>
            <a:r>
              <a:rPr lang="es-MX" sz="4000" b="1" dirty="0">
                <a:solidFill>
                  <a:srgbClr val="A42526"/>
                </a:solidFill>
                <a:latin typeface="Arial" panose="020B0604020202020204" pitchFamily="34" charset="0"/>
                <a:ea typeface="+mj-ea"/>
                <a:cs typeface="Arial" panose="020B0604020202020204" pitchFamily="34" charset="0"/>
              </a:rPr>
              <a:t>CAPÍTULO V: Conclusiones y Recomendaciones</a:t>
            </a:r>
            <a:endParaRPr lang="es-CR" sz="4000" b="1" dirty="0">
              <a:solidFill>
                <a:srgbClr val="A42526"/>
              </a:solidFill>
              <a:latin typeface="Arial" panose="020B0604020202020204" pitchFamily="34" charset="0"/>
              <a:ea typeface="+mj-ea"/>
              <a:cs typeface="Arial" panose="020B0604020202020204" pitchFamily="34" charset="0"/>
            </a:endParaRPr>
          </a:p>
        </p:txBody>
      </p:sp>
      <p:sp>
        <p:nvSpPr>
          <p:cNvPr id="8" name="CuadroTexto 7">
            <a:extLst>
              <a:ext uri="{FF2B5EF4-FFF2-40B4-BE49-F238E27FC236}">
                <a16:creationId xmlns:a16="http://schemas.microsoft.com/office/drawing/2014/main" id="{EC276CDC-EA22-9D7A-958F-B3EE73584711}"/>
              </a:ext>
            </a:extLst>
          </p:cNvPr>
          <p:cNvSpPr txBox="1"/>
          <p:nvPr/>
        </p:nvSpPr>
        <p:spPr>
          <a:xfrm>
            <a:off x="146473" y="4381099"/>
            <a:ext cx="11700933" cy="1169551"/>
          </a:xfrm>
          <a:prstGeom prst="rect">
            <a:avLst/>
          </a:prstGeom>
          <a:noFill/>
        </p:spPr>
        <p:txBody>
          <a:bodyPr wrap="square">
            <a:spAutoFit/>
          </a:bodyPr>
          <a:lstStyle/>
          <a:p>
            <a:pPr lvl="1"/>
            <a:r>
              <a:rPr lang="es-CR" sz="1400" dirty="0">
                <a:latin typeface="Arial" panose="020B0604020202020204" pitchFamily="34" charset="0"/>
                <a:cs typeface="Arial" panose="020B0604020202020204" pitchFamily="34" charset="0"/>
              </a:rPr>
              <a:t>Notas: </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Tiempo promedio para la exposición de este apartado: 5 minutos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Cantidad de diapositivas recomendadas: 2</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La presentación de este capitulo incluye: las principales conclusiones y recomendaciones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Recuerde borrar este recuadro </a:t>
            </a:r>
          </a:p>
        </p:txBody>
      </p:sp>
      <p:sp>
        <p:nvSpPr>
          <p:cNvPr id="4" name="Rectángulo 3">
            <a:extLst>
              <a:ext uri="{FF2B5EF4-FFF2-40B4-BE49-F238E27FC236}">
                <a16:creationId xmlns:a16="http://schemas.microsoft.com/office/drawing/2014/main" id="{8EA87F1B-B5CF-7EA8-95C0-E077A49088C8}"/>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Tree>
    <p:extLst>
      <p:ext uri="{BB962C8B-B14F-4D97-AF65-F5344CB8AC3E}">
        <p14:creationId xmlns:p14="http://schemas.microsoft.com/office/powerpoint/2010/main" val="38514006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Conclusiones</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09D37389-A278-39E2-A08F-295EA7E30DCD}"/>
              </a:ext>
            </a:extLst>
          </p:cNvPr>
          <p:cNvSpPr>
            <a:spLocks noGrp="1"/>
          </p:cNvSpPr>
          <p:nvPr>
            <p:ph idx="1"/>
          </p:nvPr>
        </p:nvSpPr>
        <p:spPr>
          <a:xfrm>
            <a:off x="680322" y="2336873"/>
            <a:ext cx="9613861" cy="3599316"/>
          </a:xfrm>
        </p:spPr>
        <p:txBody>
          <a:bodyPr/>
          <a:lstStyle/>
          <a:p>
            <a:r>
              <a:rPr lang="es-CR" dirty="0"/>
              <a:t>Notas: </a:t>
            </a:r>
          </a:p>
          <a:p>
            <a:pPr lvl="1"/>
            <a:r>
              <a:rPr lang="es-CR" dirty="0"/>
              <a:t>Presentar las conclusiones más significativas</a:t>
            </a:r>
          </a:p>
          <a:p>
            <a:pPr lvl="1"/>
            <a:r>
              <a:rPr lang="es-CR" dirty="0"/>
              <a:t>Se espera que las conclusiones giren alrededor de los objetivos de investigación, por lo que podría ser de utilidad retomarlos en este apartado. </a:t>
            </a:r>
          </a:p>
        </p:txBody>
      </p:sp>
    </p:spTree>
    <p:extLst>
      <p:ext uri="{BB962C8B-B14F-4D97-AF65-F5344CB8AC3E}">
        <p14:creationId xmlns:p14="http://schemas.microsoft.com/office/powerpoint/2010/main" val="30309374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Recomendaciones</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09D37389-A278-39E2-A08F-295EA7E30DCD}"/>
              </a:ext>
            </a:extLst>
          </p:cNvPr>
          <p:cNvSpPr>
            <a:spLocks noGrp="1"/>
          </p:cNvSpPr>
          <p:nvPr>
            <p:ph idx="1"/>
          </p:nvPr>
        </p:nvSpPr>
        <p:spPr>
          <a:xfrm>
            <a:off x="680322" y="2336873"/>
            <a:ext cx="9613861" cy="3599316"/>
          </a:xfrm>
        </p:spPr>
        <p:txBody>
          <a:bodyPr/>
          <a:lstStyle/>
          <a:p>
            <a:r>
              <a:rPr lang="es-CR" dirty="0"/>
              <a:t>Notas: </a:t>
            </a:r>
          </a:p>
          <a:p>
            <a:pPr lvl="1"/>
            <a:r>
              <a:rPr lang="es-CR" dirty="0"/>
              <a:t>Presentar las recomendaciones más significativas</a:t>
            </a:r>
          </a:p>
          <a:p>
            <a:pPr lvl="1"/>
            <a:r>
              <a:rPr lang="es-CR" dirty="0"/>
              <a:t>No olvidar mencionar a quien o quienes van dirigidas las recomendaciones</a:t>
            </a:r>
          </a:p>
          <a:p>
            <a:endParaRPr lang="es-CR" dirty="0"/>
          </a:p>
        </p:txBody>
      </p:sp>
    </p:spTree>
    <p:extLst>
      <p:ext uri="{BB962C8B-B14F-4D97-AF65-F5344CB8AC3E}">
        <p14:creationId xmlns:p14="http://schemas.microsoft.com/office/powerpoint/2010/main" val="9465552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875EDE-499C-EDFF-9FD6-AC09EBC57EDE}"/>
              </a:ext>
            </a:extLst>
          </p:cNvPr>
          <p:cNvSpPr>
            <a:spLocks noGrp="1"/>
          </p:cNvSpPr>
          <p:nvPr>
            <p:ph type="ctrTitle"/>
          </p:nvPr>
        </p:nvSpPr>
        <p:spPr>
          <a:xfrm>
            <a:off x="146473" y="2742465"/>
            <a:ext cx="8916246" cy="1373070"/>
          </a:xfrm>
        </p:spPr>
        <p:txBody>
          <a:bodyPr/>
          <a:lstStyle/>
          <a:p>
            <a:pPr algn="ctr"/>
            <a:r>
              <a:rPr lang="es-MX" sz="4000" b="1" dirty="0">
                <a:solidFill>
                  <a:srgbClr val="A42526"/>
                </a:solidFill>
                <a:latin typeface="Arial" panose="020B0604020202020204" pitchFamily="34" charset="0"/>
                <a:ea typeface="+mj-ea"/>
                <a:cs typeface="Arial" panose="020B0604020202020204" pitchFamily="34" charset="0"/>
              </a:rPr>
              <a:t>CAPÍTULO VI: Propuesta de Solución al Problema</a:t>
            </a:r>
            <a:endParaRPr lang="es-CR" sz="4000" b="1" dirty="0">
              <a:solidFill>
                <a:srgbClr val="A42526"/>
              </a:solidFill>
              <a:latin typeface="Arial" panose="020B0604020202020204" pitchFamily="34" charset="0"/>
              <a:ea typeface="+mj-ea"/>
              <a:cs typeface="Arial" panose="020B0604020202020204" pitchFamily="34" charset="0"/>
            </a:endParaRPr>
          </a:p>
        </p:txBody>
      </p:sp>
      <p:sp>
        <p:nvSpPr>
          <p:cNvPr id="8" name="CuadroTexto 7">
            <a:extLst>
              <a:ext uri="{FF2B5EF4-FFF2-40B4-BE49-F238E27FC236}">
                <a16:creationId xmlns:a16="http://schemas.microsoft.com/office/drawing/2014/main" id="{EC276CDC-EA22-9D7A-958F-B3EE73584711}"/>
              </a:ext>
            </a:extLst>
          </p:cNvPr>
          <p:cNvSpPr txBox="1"/>
          <p:nvPr/>
        </p:nvSpPr>
        <p:spPr>
          <a:xfrm>
            <a:off x="146473" y="4381099"/>
            <a:ext cx="11700933" cy="1384995"/>
          </a:xfrm>
          <a:prstGeom prst="rect">
            <a:avLst/>
          </a:prstGeom>
          <a:noFill/>
        </p:spPr>
        <p:txBody>
          <a:bodyPr wrap="square">
            <a:spAutoFit/>
          </a:bodyPr>
          <a:lstStyle/>
          <a:p>
            <a:pPr lvl="1"/>
            <a:r>
              <a:rPr lang="es-CR" sz="1400" dirty="0">
                <a:latin typeface="Arial" panose="020B0604020202020204" pitchFamily="34" charset="0"/>
                <a:cs typeface="Arial" panose="020B0604020202020204" pitchFamily="34" charset="0"/>
              </a:rPr>
              <a:t>Notas: </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Tiempo promedio para la exposición de este apartado: 10 minutos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Cantidad de diapositivas recomendadas: 4</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La presentación de este capitulo incluye: la introducción  de la propuesta, los objetivos, la justificación y modo de uso de la propuesta, el procedimiento seguido en la construcción de la propuesta y una descripción de la propuesta</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Recuerde borrar este recuadro </a:t>
            </a:r>
          </a:p>
        </p:txBody>
      </p:sp>
      <p:sp>
        <p:nvSpPr>
          <p:cNvPr id="4" name="Rectángulo 3">
            <a:extLst>
              <a:ext uri="{FF2B5EF4-FFF2-40B4-BE49-F238E27FC236}">
                <a16:creationId xmlns:a16="http://schemas.microsoft.com/office/drawing/2014/main" id="{6A20147F-3482-9FD2-9EB0-A77469E14E85}"/>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Tree>
    <p:extLst>
      <p:ext uri="{BB962C8B-B14F-4D97-AF65-F5344CB8AC3E}">
        <p14:creationId xmlns:p14="http://schemas.microsoft.com/office/powerpoint/2010/main" val="5501851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Introducción de la Propuesta</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09D37389-A278-39E2-A08F-295EA7E30DCD}"/>
              </a:ext>
            </a:extLst>
          </p:cNvPr>
          <p:cNvSpPr>
            <a:spLocks noGrp="1"/>
          </p:cNvSpPr>
          <p:nvPr>
            <p:ph idx="1"/>
          </p:nvPr>
        </p:nvSpPr>
        <p:spPr>
          <a:xfrm>
            <a:off x="680322" y="2336873"/>
            <a:ext cx="9613861" cy="3599316"/>
          </a:xfrm>
        </p:spPr>
        <p:txBody>
          <a:bodyPr/>
          <a:lstStyle/>
          <a:p>
            <a:r>
              <a:rPr lang="es-CR" dirty="0"/>
              <a:t>Notas: </a:t>
            </a:r>
          </a:p>
          <a:p>
            <a:pPr lvl="1"/>
            <a:r>
              <a:rPr lang="es-CR" dirty="0"/>
              <a:t>Presentar de manera muy resumida la introducción de la propuesta</a:t>
            </a:r>
          </a:p>
          <a:p>
            <a:endParaRPr lang="es-CR" dirty="0"/>
          </a:p>
        </p:txBody>
      </p:sp>
    </p:spTree>
    <p:extLst>
      <p:ext uri="{BB962C8B-B14F-4D97-AF65-F5344CB8AC3E}">
        <p14:creationId xmlns:p14="http://schemas.microsoft.com/office/powerpoint/2010/main" val="38832987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Objetivos, Justificación y Modo Uso de la Propuesta</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5" name="Marcador de contenido 4">
            <a:extLst>
              <a:ext uri="{FF2B5EF4-FFF2-40B4-BE49-F238E27FC236}">
                <a16:creationId xmlns:a16="http://schemas.microsoft.com/office/drawing/2014/main" id="{F793F3B5-7415-AEB3-A681-633FD17EF3B2}"/>
              </a:ext>
            </a:extLst>
          </p:cNvPr>
          <p:cNvSpPr>
            <a:spLocks noGrp="1"/>
          </p:cNvSpPr>
          <p:nvPr>
            <p:ph idx="1"/>
          </p:nvPr>
        </p:nvSpPr>
        <p:spPr/>
        <p:txBody>
          <a:bodyPr/>
          <a:lstStyle/>
          <a:p>
            <a:endParaRPr lang="es-CR"/>
          </a:p>
        </p:txBody>
      </p:sp>
      <p:graphicFrame>
        <p:nvGraphicFramePr>
          <p:cNvPr id="12" name="Marcador de contenido 3">
            <a:extLst>
              <a:ext uri="{FF2B5EF4-FFF2-40B4-BE49-F238E27FC236}">
                <a16:creationId xmlns:a16="http://schemas.microsoft.com/office/drawing/2014/main" id="{0D8F81A9-CC66-E062-CFD4-34FB4D43E3F1}"/>
              </a:ext>
            </a:extLst>
          </p:cNvPr>
          <p:cNvGraphicFramePr>
            <a:graphicFrameLocks/>
          </p:cNvGraphicFramePr>
          <p:nvPr>
            <p:extLst>
              <p:ext uri="{D42A27DB-BD31-4B8C-83A1-F6EECF244321}">
                <p14:modId xmlns:p14="http://schemas.microsoft.com/office/powerpoint/2010/main" val="3688013526"/>
              </p:ext>
            </p:extLst>
          </p:nvPr>
        </p:nvGraphicFramePr>
        <p:xfrm>
          <a:off x="833120" y="2336800"/>
          <a:ext cx="10779760" cy="40538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68511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Procedimiento de la Propuesta</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09D37389-A278-39E2-A08F-295EA7E30DCD}"/>
              </a:ext>
            </a:extLst>
          </p:cNvPr>
          <p:cNvSpPr>
            <a:spLocks noGrp="1"/>
          </p:cNvSpPr>
          <p:nvPr>
            <p:ph idx="1"/>
          </p:nvPr>
        </p:nvSpPr>
        <p:spPr>
          <a:xfrm>
            <a:off x="680322" y="2336873"/>
            <a:ext cx="9613861" cy="3599316"/>
          </a:xfrm>
        </p:spPr>
        <p:txBody>
          <a:bodyPr/>
          <a:lstStyle/>
          <a:p>
            <a:r>
              <a:rPr lang="es-CR" dirty="0"/>
              <a:t>Notas: </a:t>
            </a:r>
          </a:p>
          <a:p>
            <a:pPr lvl="1"/>
            <a:r>
              <a:rPr lang="es-CR" dirty="0"/>
              <a:t>Describir como fue construida la propuesta. Para esto se puede utilizar un esquema que resuma los pasos seguidos. Por ejemplo: </a:t>
            </a:r>
          </a:p>
          <a:p>
            <a:endParaRPr lang="es-CR" dirty="0"/>
          </a:p>
        </p:txBody>
      </p:sp>
      <p:graphicFrame>
        <p:nvGraphicFramePr>
          <p:cNvPr id="7" name="Diagrama 6">
            <a:extLst>
              <a:ext uri="{FF2B5EF4-FFF2-40B4-BE49-F238E27FC236}">
                <a16:creationId xmlns:a16="http://schemas.microsoft.com/office/drawing/2014/main" id="{6236FF1D-6E24-0628-761B-A93199C18523}"/>
              </a:ext>
            </a:extLst>
          </p:cNvPr>
          <p:cNvGraphicFramePr/>
          <p:nvPr>
            <p:extLst>
              <p:ext uri="{D42A27DB-BD31-4B8C-83A1-F6EECF244321}">
                <p14:modId xmlns:p14="http://schemas.microsoft.com/office/powerpoint/2010/main" val="3610065748"/>
              </p:ext>
            </p:extLst>
          </p:nvPr>
        </p:nvGraphicFramePr>
        <p:xfrm>
          <a:off x="2722438" y="3069278"/>
          <a:ext cx="6144591" cy="34591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312496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Descripción de la Propuesta</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09D37389-A278-39E2-A08F-295EA7E30DCD}"/>
              </a:ext>
            </a:extLst>
          </p:cNvPr>
          <p:cNvSpPr>
            <a:spLocks noGrp="1"/>
          </p:cNvSpPr>
          <p:nvPr>
            <p:ph idx="1"/>
          </p:nvPr>
        </p:nvSpPr>
        <p:spPr>
          <a:xfrm>
            <a:off x="680322" y="2336873"/>
            <a:ext cx="9613861" cy="3599316"/>
          </a:xfrm>
        </p:spPr>
        <p:txBody>
          <a:bodyPr/>
          <a:lstStyle/>
          <a:p>
            <a:r>
              <a:rPr lang="es-CR" dirty="0"/>
              <a:t>Notas: </a:t>
            </a:r>
          </a:p>
          <a:p>
            <a:pPr lvl="1"/>
            <a:r>
              <a:rPr lang="es-CR" dirty="0"/>
              <a:t>Describir  cómo se encuentra constituido el documento de la solución al problema estudiado</a:t>
            </a:r>
          </a:p>
          <a:p>
            <a:endParaRPr lang="es-CR" dirty="0"/>
          </a:p>
        </p:txBody>
      </p:sp>
    </p:spTree>
    <p:extLst>
      <p:ext uri="{BB962C8B-B14F-4D97-AF65-F5344CB8AC3E}">
        <p14:creationId xmlns:p14="http://schemas.microsoft.com/office/powerpoint/2010/main" val="2931548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25CA1FA8-4C5E-3840-8470-E66E45B8C19B}"/>
              </a:ext>
            </a:extLst>
          </p:cNvPr>
          <p:cNvSpPr>
            <a:spLocks noGrp="1"/>
          </p:cNvSpPr>
          <p:nvPr>
            <p:ph type="ctrTitle"/>
          </p:nvPr>
        </p:nvSpPr>
        <p:spPr>
          <a:xfrm>
            <a:off x="9404627" y="2742465"/>
            <a:ext cx="2562087" cy="1373070"/>
          </a:xfrm>
        </p:spPr>
        <p:txBody>
          <a:bodyPr/>
          <a:lstStyle/>
          <a:p>
            <a:pPr algn="l"/>
            <a:r>
              <a:rPr lang="es-MX" dirty="0">
                <a:solidFill>
                  <a:schemeClr val="bg1"/>
                </a:solidFill>
              </a:rPr>
              <a:t>¡Muchas</a:t>
            </a:r>
            <a:br>
              <a:rPr lang="es-MX" dirty="0">
                <a:solidFill>
                  <a:schemeClr val="bg1"/>
                </a:solidFill>
              </a:rPr>
            </a:br>
            <a:r>
              <a:rPr lang="es-MX" dirty="0">
                <a:solidFill>
                  <a:schemeClr val="bg1"/>
                </a:solidFill>
              </a:rPr>
              <a:t>Gracias…  </a:t>
            </a:r>
            <a:endParaRPr lang="es-CR" dirty="0">
              <a:solidFill>
                <a:schemeClr val="bg1"/>
              </a:solidFill>
            </a:endParaRPr>
          </a:p>
        </p:txBody>
      </p:sp>
      <p:sp>
        <p:nvSpPr>
          <p:cNvPr id="7" name="Título 2">
            <a:extLst>
              <a:ext uri="{FF2B5EF4-FFF2-40B4-BE49-F238E27FC236}">
                <a16:creationId xmlns:a16="http://schemas.microsoft.com/office/drawing/2014/main" id="{C258EFEF-D887-7695-157E-3ED90B775228}"/>
              </a:ext>
            </a:extLst>
          </p:cNvPr>
          <p:cNvSpPr txBox="1">
            <a:spLocks/>
          </p:cNvSpPr>
          <p:nvPr/>
        </p:nvSpPr>
        <p:spPr>
          <a:xfrm>
            <a:off x="2107537" y="2834640"/>
            <a:ext cx="3549374" cy="869714"/>
          </a:xfrm>
          <a:prstGeom prst="rect">
            <a:avLst/>
          </a:prstGeom>
        </p:spPr>
        <p:txBody>
          <a:bodyPr vert="horz" lIns="91440" tIns="45720" rIns="91440" bIns="45720" rtlCol="0" anchor="b">
            <a:noAutofit/>
          </a:bodyPr>
          <a:lstStyle>
            <a:lvl1pPr algn="r" defTabSz="685800" rtl="0" eaLnBrk="1" latinLnBrk="0" hangingPunct="1">
              <a:lnSpc>
                <a:spcPct val="90000"/>
              </a:lnSpc>
              <a:spcBef>
                <a:spcPct val="0"/>
              </a:spcBef>
              <a:buNone/>
              <a:defRPr lang="es-ES" sz="4050" kern="1200">
                <a:solidFill>
                  <a:schemeClr val="tx1"/>
                </a:solidFill>
                <a:latin typeface="+mj-lt"/>
                <a:ea typeface="+mj-ea"/>
                <a:cs typeface="+mj-cs"/>
              </a:defRPr>
            </a:lvl1pPr>
          </a:lstStyle>
          <a:p>
            <a:r>
              <a:rPr lang="es-MX" sz="4000" dirty="0">
                <a:solidFill>
                  <a:srgbClr val="A42526"/>
                </a:solidFill>
              </a:rPr>
              <a:t>¿Consultas?  </a:t>
            </a:r>
            <a:endParaRPr lang="es-CR" sz="4000" dirty="0">
              <a:solidFill>
                <a:srgbClr val="A42526"/>
              </a:solidFill>
            </a:endParaRPr>
          </a:p>
        </p:txBody>
      </p:sp>
      <p:sp>
        <p:nvSpPr>
          <p:cNvPr id="4" name="Rectángulo 3">
            <a:extLst>
              <a:ext uri="{FF2B5EF4-FFF2-40B4-BE49-F238E27FC236}">
                <a16:creationId xmlns:a16="http://schemas.microsoft.com/office/drawing/2014/main" id="{3E7C8769-5EA5-04D2-84BB-41DC6ECD8BB5}"/>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Tree>
    <p:extLst>
      <p:ext uri="{BB962C8B-B14F-4D97-AF65-F5344CB8AC3E}">
        <p14:creationId xmlns:p14="http://schemas.microsoft.com/office/powerpoint/2010/main" val="3147743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875EDE-499C-EDFF-9FD6-AC09EBC57EDE}"/>
              </a:ext>
            </a:extLst>
          </p:cNvPr>
          <p:cNvSpPr>
            <a:spLocks noGrp="1"/>
          </p:cNvSpPr>
          <p:nvPr>
            <p:ph type="ctrTitle"/>
          </p:nvPr>
        </p:nvSpPr>
        <p:spPr/>
        <p:txBody>
          <a:bodyPr/>
          <a:lstStyle/>
          <a:p>
            <a:pPr algn="ctr"/>
            <a:r>
              <a:rPr lang="es-CR" sz="4000" b="1" dirty="0">
                <a:solidFill>
                  <a:srgbClr val="A42526"/>
                </a:solidFill>
                <a:latin typeface="Arial" panose="020B0604020202020204" pitchFamily="34" charset="0"/>
                <a:cs typeface="Arial" panose="020B0604020202020204" pitchFamily="34" charset="0"/>
              </a:rPr>
              <a:t>CAPÍTULO I: INTRODUCCIÓN</a:t>
            </a:r>
            <a:endParaRPr lang="es-CR" sz="4000" dirty="0">
              <a:solidFill>
                <a:srgbClr val="A42526"/>
              </a:solidFill>
            </a:endParaRPr>
          </a:p>
        </p:txBody>
      </p:sp>
      <p:sp>
        <p:nvSpPr>
          <p:cNvPr id="8" name="CuadroTexto 7">
            <a:extLst>
              <a:ext uri="{FF2B5EF4-FFF2-40B4-BE49-F238E27FC236}">
                <a16:creationId xmlns:a16="http://schemas.microsoft.com/office/drawing/2014/main" id="{EC276CDC-EA22-9D7A-958F-B3EE73584711}"/>
              </a:ext>
            </a:extLst>
          </p:cNvPr>
          <p:cNvSpPr txBox="1"/>
          <p:nvPr/>
        </p:nvSpPr>
        <p:spPr>
          <a:xfrm>
            <a:off x="146473" y="4381099"/>
            <a:ext cx="11700933" cy="1169551"/>
          </a:xfrm>
          <a:prstGeom prst="rect">
            <a:avLst/>
          </a:prstGeom>
          <a:noFill/>
        </p:spPr>
        <p:txBody>
          <a:bodyPr wrap="square">
            <a:spAutoFit/>
          </a:bodyPr>
          <a:lstStyle/>
          <a:p>
            <a:pPr lvl="1"/>
            <a:r>
              <a:rPr lang="es-CR" sz="1400" dirty="0">
                <a:latin typeface="Arial" panose="020B0604020202020204" pitchFamily="34" charset="0"/>
                <a:cs typeface="Arial" panose="020B0604020202020204" pitchFamily="34" charset="0"/>
              </a:rPr>
              <a:t>Notas: </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Tiempo promedio para la exposición de este apartado: 5 minutos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Cantidad de diapositivas recomendadas: 4</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La presentación de este capitulo incluye: el planteamiento del problema, la presentación de los objetivos y la justificación</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Recuerde borrar este recuadro </a:t>
            </a:r>
          </a:p>
        </p:txBody>
      </p:sp>
      <p:sp>
        <p:nvSpPr>
          <p:cNvPr id="4" name="Rectángulo 3">
            <a:extLst>
              <a:ext uri="{FF2B5EF4-FFF2-40B4-BE49-F238E27FC236}">
                <a16:creationId xmlns:a16="http://schemas.microsoft.com/office/drawing/2014/main" id="{8F51FF51-1F5A-EE0F-84C6-673E2C1C9968}"/>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Tree>
    <p:extLst>
      <p:ext uri="{BB962C8B-B14F-4D97-AF65-F5344CB8AC3E}">
        <p14:creationId xmlns:p14="http://schemas.microsoft.com/office/powerpoint/2010/main" val="27106397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48344" y="548641"/>
            <a:ext cx="10061748" cy="1097280"/>
          </a:xfrm>
        </p:spPr>
        <p:txBody>
          <a:bodyPr vert="horz" lIns="91440" tIns="45720" rIns="91440" bIns="45720" rtlCol="0" anchor="b">
            <a:noAutofit/>
          </a:bodyPr>
          <a:lstStyle/>
          <a:p>
            <a:pPr algn="ctr"/>
            <a:r>
              <a:rPr lang="es-ES" sz="3600" b="1" dirty="0">
                <a:solidFill>
                  <a:srgbClr val="A42526"/>
                </a:solidFill>
                <a:latin typeface="Arial" panose="020B0604020202020204" pitchFamily="34" charset="0"/>
                <a:cs typeface="Arial" panose="020B0604020202020204" pitchFamily="34" charset="0"/>
              </a:rPr>
              <a:t>Planteamiento del Problema</a:t>
            </a:r>
            <a:endParaRPr lang="es-CR" sz="3600" b="1" dirty="0">
              <a:solidFill>
                <a:srgbClr val="A42526"/>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34A72687-D7DF-816F-9756-BB399008FE17}"/>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11" name="Marcador de contenido 2">
            <a:extLst>
              <a:ext uri="{FF2B5EF4-FFF2-40B4-BE49-F238E27FC236}">
                <a16:creationId xmlns:a16="http://schemas.microsoft.com/office/drawing/2014/main" id="{5EE98C81-E83F-BA8F-CB53-BFC6C5C58459}"/>
              </a:ext>
            </a:extLst>
          </p:cNvPr>
          <p:cNvSpPr>
            <a:spLocks noGrp="1"/>
          </p:cNvSpPr>
          <p:nvPr>
            <p:ph idx="1"/>
          </p:nvPr>
        </p:nvSpPr>
        <p:spPr>
          <a:xfrm>
            <a:off x="680322" y="2336873"/>
            <a:ext cx="9613861" cy="3599316"/>
          </a:xfrm>
        </p:spPr>
        <p:txBody>
          <a:bodyPr>
            <a:normAutofit/>
          </a:bodyPr>
          <a:lstStyle/>
          <a:p>
            <a:r>
              <a:rPr lang="es-ES" sz="2400" dirty="0">
                <a:latin typeface="Arial" panose="020B0604020202020204" pitchFamily="34" charset="0"/>
                <a:cs typeface="Arial" panose="020B0604020202020204" pitchFamily="34" charset="0"/>
              </a:rPr>
              <a:t>Notas: </a:t>
            </a:r>
          </a:p>
          <a:p>
            <a:pPr lvl="1"/>
            <a:r>
              <a:rPr lang="es-ES" sz="1800" dirty="0">
                <a:latin typeface="Arial" panose="020B0604020202020204" pitchFamily="34" charset="0"/>
                <a:cs typeface="Arial" panose="020B0604020202020204" pitchFamily="34" charset="0"/>
              </a:rPr>
              <a:t>Incluir una breve descripción del vacío del conocimiento (esto puede ser hecho de manera oral, o colocando palabras clave en esta diapositiva)</a:t>
            </a:r>
          </a:p>
          <a:p>
            <a:pPr lvl="1"/>
            <a:r>
              <a:rPr lang="es-ES" sz="1800" dirty="0">
                <a:latin typeface="Arial" panose="020B0604020202020204" pitchFamily="34" charset="0"/>
                <a:cs typeface="Arial" panose="020B0604020202020204" pitchFamily="34" charset="0"/>
              </a:rPr>
              <a:t>Incluir la pregunta principal de investigación</a:t>
            </a:r>
          </a:p>
          <a:p>
            <a:pPr lvl="1"/>
            <a:endParaRPr lang="es-C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66478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48344" y="548641"/>
            <a:ext cx="10061748" cy="1097280"/>
          </a:xfrm>
        </p:spPr>
        <p:txBody>
          <a:bodyPr vert="horz" lIns="91440" tIns="45720" rIns="91440" bIns="45720" rtlCol="0" anchor="b">
            <a:noAutofit/>
          </a:bodyPr>
          <a:lstStyle/>
          <a:p>
            <a:pPr algn="ctr"/>
            <a:r>
              <a:rPr lang="es-ES" sz="3600" b="1" dirty="0">
                <a:solidFill>
                  <a:srgbClr val="A42526"/>
                </a:solidFill>
                <a:latin typeface="Arial" panose="020B0604020202020204" pitchFamily="34" charset="0"/>
                <a:cs typeface="Arial" panose="020B0604020202020204" pitchFamily="34" charset="0"/>
              </a:rPr>
              <a:t>Objetivos</a:t>
            </a:r>
            <a:endParaRPr lang="es-CR" sz="3600" b="1" dirty="0">
              <a:solidFill>
                <a:srgbClr val="A42526"/>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34A72687-D7DF-816F-9756-BB399008FE17}"/>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11" name="Marcador de contenido 2">
            <a:extLst>
              <a:ext uri="{FF2B5EF4-FFF2-40B4-BE49-F238E27FC236}">
                <a16:creationId xmlns:a16="http://schemas.microsoft.com/office/drawing/2014/main" id="{5EE98C81-E83F-BA8F-CB53-BFC6C5C58459}"/>
              </a:ext>
            </a:extLst>
          </p:cNvPr>
          <p:cNvSpPr>
            <a:spLocks noGrp="1"/>
          </p:cNvSpPr>
          <p:nvPr>
            <p:ph idx="1"/>
          </p:nvPr>
        </p:nvSpPr>
        <p:spPr>
          <a:xfrm>
            <a:off x="680322" y="2336873"/>
            <a:ext cx="9613861" cy="1564567"/>
          </a:xfrm>
        </p:spPr>
        <p:txBody>
          <a:bodyPr>
            <a:normAutofit/>
          </a:bodyPr>
          <a:lstStyle/>
          <a:p>
            <a:r>
              <a:rPr lang="es-ES" sz="2400" dirty="0">
                <a:latin typeface="Arial" panose="020B0604020202020204" pitchFamily="34" charset="0"/>
                <a:cs typeface="Arial" panose="020B0604020202020204" pitchFamily="34" charset="0"/>
              </a:rPr>
              <a:t>Objetivo General: </a:t>
            </a:r>
          </a:p>
          <a:p>
            <a:pPr lvl="1"/>
            <a:r>
              <a:rPr lang="es-ES" sz="1800" dirty="0">
                <a:latin typeface="Arial" panose="020B0604020202020204" pitchFamily="34" charset="0"/>
                <a:cs typeface="Arial" panose="020B0604020202020204" pitchFamily="34" charset="0"/>
              </a:rPr>
              <a:t>Nota: Conservar el título de Objetivo General. Colocar aquí el objetivo principal</a:t>
            </a:r>
          </a:p>
          <a:p>
            <a:pPr lvl="1"/>
            <a:endParaRPr lang="es-CR" sz="1800" dirty="0">
              <a:latin typeface="Arial" panose="020B0604020202020204" pitchFamily="34" charset="0"/>
              <a:cs typeface="Arial" panose="020B0604020202020204" pitchFamily="34" charset="0"/>
            </a:endParaRPr>
          </a:p>
        </p:txBody>
      </p:sp>
      <p:sp>
        <p:nvSpPr>
          <p:cNvPr id="6" name="Marcador de contenido 2">
            <a:extLst>
              <a:ext uri="{FF2B5EF4-FFF2-40B4-BE49-F238E27FC236}">
                <a16:creationId xmlns:a16="http://schemas.microsoft.com/office/drawing/2014/main" id="{0F3186B8-1B98-3DBE-723B-7475EA48F1C2}"/>
              </a:ext>
            </a:extLst>
          </p:cNvPr>
          <p:cNvSpPr txBox="1">
            <a:spLocks/>
          </p:cNvSpPr>
          <p:nvPr/>
        </p:nvSpPr>
        <p:spPr>
          <a:xfrm>
            <a:off x="796231" y="3901440"/>
            <a:ext cx="9613861" cy="156456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lang="es-ES"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lang="es-ES" sz="15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lang="es-ES" sz="135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lang="es-ES"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lang="es-ES" sz="1050" kern="1200">
                <a:solidFill>
                  <a:schemeClr val="tx1"/>
                </a:solidFill>
                <a:latin typeface="+mn-lt"/>
                <a:ea typeface="+mn-ea"/>
                <a:cs typeface="+mn-cs"/>
              </a:defRPr>
            </a:lvl9pPr>
          </a:lstStyle>
          <a:p>
            <a:r>
              <a:rPr lang="es-ES" sz="2400" dirty="0">
                <a:latin typeface="Arial" panose="020B0604020202020204" pitchFamily="34" charset="0"/>
                <a:cs typeface="Arial" panose="020B0604020202020204" pitchFamily="34" charset="0"/>
              </a:rPr>
              <a:t>Objetivos Específicos: </a:t>
            </a:r>
          </a:p>
          <a:p>
            <a:pPr lvl="1"/>
            <a:r>
              <a:rPr lang="es-ES" sz="1800" dirty="0">
                <a:latin typeface="Arial" panose="020B0604020202020204" pitchFamily="34" charset="0"/>
                <a:cs typeface="Arial" panose="020B0604020202020204" pitchFamily="34" charset="0"/>
              </a:rPr>
              <a:t>Nota: Conservar el título de Objetivos Específicos. Colocar aquí los objetivos específicos. Se recomienda que cada objetivo sea presentado en una viñeta aparte. </a:t>
            </a:r>
          </a:p>
        </p:txBody>
      </p:sp>
    </p:spTree>
    <p:extLst>
      <p:ext uri="{BB962C8B-B14F-4D97-AF65-F5344CB8AC3E}">
        <p14:creationId xmlns:p14="http://schemas.microsoft.com/office/powerpoint/2010/main" val="30735757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48344" y="548641"/>
            <a:ext cx="10061748" cy="1097280"/>
          </a:xfrm>
        </p:spPr>
        <p:txBody>
          <a:bodyPr vert="horz" lIns="91440" tIns="45720" rIns="91440" bIns="45720" rtlCol="0" anchor="b">
            <a:noAutofit/>
          </a:bodyPr>
          <a:lstStyle/>
          <a:p>
            <a:pPr algn="ctr"/>
            <a:r>
              <a:rPr lang="es-ES" sz="3600" b="1" dirty="0">
                <a:solidFill>
                  <a:srgbClr val="A42526"/>
                </a:solidFill>
                <a:latin typeface="Arial" panose="020B0604020202020204" pitchFamily="34" charset="0"/>
                <a:cs typeface="Arial" panose="020B0604020202020204" pitchFamily="34" charset="0"/>
              </a:rPr>
              <a:t>Justificación</a:t>
            </a:r>
            <a:endParaRPr lang="es-CR" sz="3600" b="1" dirty="0">
              <a:solidFill>
                <a:srgbClr val="A42526"/>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34A72687-D7DF-816F-9756-BB399008FE17}"/>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11" name="Marcador de contenido 2">
            <a:extLst>
              <a:ext uri="{FF2B5EF4-FFF2-40B4-BE49-F238E27FC236}">
                <a16:creationId xmlns:a16="http://schemas.microsoft.com/office/drawing/2014/main" id="{5EE98C81-E83F-BA8F-CB53-BFC6C5C58459}"/>
              </a:ext>
            </a:extLst>
          </p:cNvPr>
          <p:cNvSpPr>
            <a:spLocks noGrp="1"/>
          </p:cNvSpPr>
          <p:nvPr>
            <p:ph idx="1"/>
          </p:nvPr>
        </p:nvSpPr>
        <p:spPr>
          <a:xfrm>
            <a:off x="680322" y="2336873"/>
            <a:ext cx="9613861" cy="3789607"/>
          </a:xfrm>
        </p:spPr>
        <p:txBody>
          <a:bodyPr>
            <a:normAutofit/>
          </a:bodyPr>
          <a:lstStyle/>
          <a:p>
            <a:r>
              <a:rPr lang="es-ES" sz="2400" dirty="0">
                <a:latin typeface="Arial" panose="020B0604020202020204" pitchFamily="34" charset="0"/>
                <a:cs typeface="Arial" panose="020B0604020202020204" pitchFamily="34" charset="0"/>
              </a:rPr>
              <a:t>Notas: </a:t>
            </a:r>
          </a:p>
          <a:p>
            <a:pPr lvl="1"/>
            <a:r>
              <a:rPr lang="es-ES" sz="1800" dirty="0">
                <a:latin typeface="Arial" panose="020B0604020202020204" pitchFamily="34" charset="0"/>
                <a:cs typeface="Arial" panose="020B0604020202020204" pitchFamily="34" charset="0"/>
              </a:rPr>
              <a:t>Se debe dar respuesta a las pregunta: </a:t>
            </a:r>
            <a:r>
              <a:rPr lang="es-CR" sz="1800" dirty="0">
                <a:latin typeface="Arial" panose="020B0604020202020204" pitchFamily="34" charset="0"/>
                <a:cs typeface="Arial" panose="020B0604020202020204" pitchFamily="34" charset="0"/>
              </a:rPr>
              <a:t>¿Para qué o porque debe efectuarse la investigación? ¿Qué pienso aportar con los resultados?</a:t>
            </a:r>
          </a:p>
          <a:p>
            <a:pPr lvl="1"/>
            <a:r>
              <a:rPr lang="es-CR" sz="1800" dirty="0">
                <a:latin typeface="Arial" panose="020B0604020202020204" pitchFamily="34" charset="0"/>
                <a:cs typeface="Arial" panose="020B0604020202020204" pitchFamily="34" charset="0"/>
              </a:rPr>
              <a:t>No olvidar mencionar los criterios utilizados (conveniencia, relevancia social, implicaciones prácticas, valor teórico, utilidad metodológica, viabilidad)</a:t>
            </a:r>
          </a:p>
          <a:p>
            <a:pPr lvl="1"/>
            <a:r>
              <a:rPr lang="es-ES" sz="1800" dirty="0">
                <a:latin typeface="Arial" panose="020B0604020202020204" pitchFamily="34" charset="0"/>
                <a:cs typeface="Arial" panose="020B0604020202020204" pitchFamily="34" charset="0"/>
              </a:rPr>
              <a:t>Puede ser de utilidad presentar la información con el apoyo de una imagen, como la que se presenta a continuación: </a:t>
            </a:r>
          </a:p>
          <a:p>
            <a:pPr lvl="1"/>
            <a:endParaRPr lang="es-CR" sz="1800" dirty="0">
              <a:latin typeface="Arial" panose="020B0604020202020204" pitchFamily="34" charset="0"/>
              <a:cs typeface="Arial" panose="020B0604020202020204" pitchFamily="34" charset="0"/>
            </a:endParaRPr>
          </a:p>
        </p:txBody>
      </p:sp>
      <p:graphicFrame>
        <p:nvGraphicFramePr>
          <p:cNvPr id="13" name="Diagrama 12">
            <a:extLst>
              <a:ext uri="{FF2B5EF4-FFF2-40B4-BE49-F238E27FC236}">
                <a16:creationId xmlns:a16="http://schemas.microsoft.com/office/drawing/2014/main" id="{505AA23C-0746-1630-EBD1-4BE52A3ADD9F}"/>
              </a:ext>
            </a:extLst>
          </p:cNvPr>
          <p:cNvGraphicFramePr/>
          <p:nvPr>
            <p:extLst>
              <p:ext uri="{D42A27DB-BD31-4B8C-83A1-F6EECF244321}">
                <p14:modId xmlns:p14="http://schemas.microsoft.com/office/powerpoint/2010/main" val="1776776071"/>
              </p:ext>
            </p:extLst>
          </p:nvPr>
        </p:nvGraphicFramePr>
        <p:xfrm>
          <a:off x="2992582" y="4655128"/>
          <a:ext cx="4487945" cy="19893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7502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48344" y="548641"/>
            <a:ext cx="10061748" cy="1097280"/>
          </a:xfrm>
        </p:spPr>
        <p:txBody>
          <a:bodyPr vert="horz" lIns="91440" tIns="45720" rIns="91440" bIns="45720" rtlCol="0" anchor="b">
            <a:noAutofit/>
          </a:bodyPr>
          <a:lstStyle/>
          <a:p>
            <a:pPr algn="ctr"/>
            <a:r>
              <a:rPr lang="es-ES" sz="3600" b="1" dirty="0">
                <a:solidFill>
                  <a:srgbClr val="A42526"/>
                </a:solidFill>
                <a:latin typeface="Arial" panose="020B0604020202020204" pitchFamily="34" charset="0"/>
                <a:cs typeface="Arial" panose="020B0604020202020204" pitchFamily="34" charset="0"/>
              </a:rPr>
              <a:t>Antecedentes</a:t>
            </a:r>
            <a:endParaRPr lang="es-CR" sz="3600" b="1" dirty="0">
              <a:solidFill>
                <a:srgbClr val="A42526"/>
              </a:solidFill>
              <a:latin typeface="Arial" panose="020B0604020202020204" pitchFamily="34" charset="0"/>
              <a:cs typeface="Arial" panose="020B0604020202020204" pitchFamily="34" charset="0"/>
            </a:endParaRPr>
          </a:p>
        </p:txBody>
      </p:sp>
      <p:sp>
        <p:nvSpPr>
          <p:cNvPr id="10" name="Rectángulo 9">
            <a:extLst>
              <a:ext uri="{FF2B5EF4-FFF2-40B4-BE49-F238E27FC236}">
                <a16:creationId xmlns:a16="http://schemas.microsoft.com/office/drawing/2014/main" id="{34A72687-D7DF-816F-9756-BB399008FE17}"/>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graphicFrame>
        <p:nvGraphicFramePr>
          <p:cNvPr id="4" name="Marcador de contenido 3">
            <a:extLst>
              <a:ext uri="{FF2B5EF4-FFF2-40B4-BE49-F238E27FC236}">
                <a16:creationId xmlns:a16="http://schemas.microsoft.com/office/drawing/2014/main" id="{DE328AFD-F280-D5D0-C45C-9F04CA923316}"/>
              </a:ext>
            </a:extLst>
          </p:cNvPr>
          <p:cNvGraphicFramePr>
            <a:graphicFrameLocks noGrp="1"/>
          </p:cNvGraphicFramePr>
          <p:nvPr>
            <p:ph idx="1"/>
            <p:extLst>
              <p:ext uri="{D42A27DB-BD31-4B8C-83A1-F6EECF244321}">
                <p14:modId xmlns:p14="http://schemas.microsoft.com/office/powerpoint/2010/main" val="141698069"/>
              </p:ext>
            </p:extLst>
          </p:nvPr>
        </p:nvGraphicFramePr>
        <p:xfrm>
          <a:off x="833120" y="2336800"/>
          <a:ext cx="10779760" cy="40538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70556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875EDE-499C-EDFF-9FD6-AC09EBC57EDE}"/>
              </a:ext>
            </a:extLst>
          </p:cNvPr>
          <p:cNvSpPr>
            <a:spLocks noGrp="1"/>
          </p:cNvSpPr>
          <p:nvPr>
            <p:ph type="ctrTitle"/>
          </p:nvPr>
        </p:nvSpPr>
        <p:spPr>
          <a:xfrm>
            <a:off x="223520" y="2733709"/>
            <a:ext cx="8600937" cy="1373070"/>
          </a:xfrm>
        </p:spPr>
        <p:txBody>
          <a:bodyPr/>
          <a:lstStyle/>
          <a:p>
            <a:pPr marL="0" marR="0" lvl="0" indent="0" algn="ctr" defTabSz="685800" fontAlgn="base">
              <a:lnSpc>
                <a:spcPct val="90000"/>
              </a:lnSpc>
              <a:spcBef>
                <a:spcPct val="0"/>
              </a:spcBef>
              <a:spcAft>
                <a:spcPct val="0"/>
              </a:spcAft>
              <a:buClrTx/>
              <a:buSzTx/>
              <a:tabLst/>
              <a:defRPr/>
            </a:pPr>
            <a:r>
              <a:rPr lang="es-CR" sz="4000" b="1" dirty="0">
                <a:solidFill>
                  <a:srgbClr val="A42526"/>
                </a:solidFill>
                <a:latin typeface="Arial" panose="020B0604020202020204" pitchFamily="34" charset="0"/>
                <a:ea typeface="+mj-ea"/>
                <a:cs typeface="Arial" panose="020B0604020202020204" pitchFamily="34" charset="0"/>
              </a:rPr>
              <a:t>CAPÍTULO II: MARCO DE REFERENCIA </a:t>
            </a:r>
            <a:r>
              <a:rPr lang="es-CR" sz="4000" b="1" u="sng" dirty="0">
                <a:solidFill>
                  <a:srgbClr val="A42526"/>
                </a:solidFill>
                <a:latin typeface="Arial" panose="020B0604020202020204" pitchFamily="34" charset="0"/>
                <a:ea typeface="+mj-ea"/>
                <a:cs typeface="Arial" panose="020B0604020202020204" pitchFamily="34" charset="0"/>
              </a:rPr>
              <a:t>O</a:t>
            </a:r>
            <a:r>
              <a:rPr lang="es-CR" sz="4000" b="1" dirty="0">
                <a:solidFill>
                  <a:srgbClr val="A42526"/>
                </a:solidFill>
                <a:latin typeface="Arial" panose="020B0604020202020204" pitchFamily="34" charset="0"/>
                <a:ea typeface="+mj-ea"/>
                <a:cs typeface="Arial" panose="020B0604020202020204" pitchFamily="34" charset="0"/>
              </a:rPr>
              <a:t> MARCO TEÓRICO</a:t>
            </a:r>
          </a:p>
        </p:txBody>
      </p:sp>
      <p:sp>
        <p:nvSpPr>
          <p:cNvPr id="8" name="CuadroTexto 7">
            <a:extLst>
              <a:ext uri="{FF2B5EF4-FFF2-40B4-BE49-F238E27FC236}">
                <a16:creationId xmlns:a16="http://schemas.microsoft.com/office/drawing/2014/main" id="{EC276CDC-EA22-9D7A-958F-B3EE73584711}"/>
              </a:ext>
            </a:extLst>
          </p:cNvPr>
          <p:cNvSpPr txBox="1"/>
          <p:nvPr/>
        </p:nvSpPr>
        <p:spPr>
          <a:xfrm>
            <a:off x="146473" y="4381099"/>
            <a:ext cx="11700933" cy="1815882"/>
          </a:xfrm>
          <a:prstGeom prst="rect">
            <a:avLst/>
          </a:prstGeom>
          <a:noFill/>
        </p:spPr>
        <p:txBody>
          <a:bodyPr wrap="square">
            <a:spAutoFit/>
          </a:bodyPr>
          <a:lstStyle/>
          <a:p>
            <a:pPr lvl="1"/>
            <a:r>
              <a:rPr lang="es-CR" sz="1400" dirty="0">
                <a:latin typeface="Arial" panose="020B0604020202020204" pitchFamily="34" charset="0"/>
                <a:cs typeface="Arial" panose="020B0604020202020204" pitchFamily="34" charset="0"/>
              </a:rPr>
              <a:t>Notas: </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Tiempo promedio para la exposición de este apartado: 5 minutos</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Cantidad de diapositivas recomendadas: 1 – 3</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En este diapositiva debe de aparecer: “Capítulo II: Marco de Referencia” o “Capítulo II: Marco de Teórico”, según el enfoque del trabajo que se va a presentar. No olvide modificar esto, ya que el título original dice: “Capítulo II: Marco de Referencia o Marco de Referencia”.</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Presentar de manera esquemática o con mapas conceptuales los principales elementos teóricos que responden a los objetivos del estudio y que son necesarios para que los lectores comprendan la investigación.</a:t>
            </a:r>
          </a:p>
          <a:p>
            <a:pPr marL="742950" lvl="1" indent="-285750">
              <a:buFont typeface="Arial" panose="020B0604020202020204" pitchFamily="34" charset="0"/>
              <a:buChar char="•"/>
            </a:pPr>
            <a:r>
              <a:rPr lang="es-CR" sz="1400" dirty="0">
                <a:latin typeface="Arial" panose="020B0604020202020204" pitchFamily="34" charset="0"/>
                <a:cs typeface="Arial" panose="020B0604020202020204" pitchFamily="34" charset="0"/>
              </a:rPr>
              <a:t>Recuerde borrar este recuadro </a:t>
            </a:r>
          </a:p>
        </p:txBody>
      </p:sp>
      <p:sp>
        <p:nvSpPr>
          <p:cNvPr id="4" name="Rectángulo 3">
            <a:extLst>
              <a:ext uri="{FF2B5EF4-FFF2-40B4-BE49-F238E27FC236}">
                <a16:creationId xmlns:a16="http://schemas.microsoft.com/office/drawing/2014/main" id="{784E4FF2-890E-D717-ED0C-CE11AC76D6C5}"/>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Tree>
    <p:extLst>
      <p:ext uri="{BB962C8B-B14F-4D97-AF65-F5344CB8AC3E}">
        <p14:creationId xmlns:p14="http://schemas.microsoft.com/office/powerpoint/2010/main" val="23148965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D5B30-22D9-B09C-C174-21B5AE5C49A5}"/>
              </a:ext>
            </a:extLst>
          </p:cNvPr>
          <p:cNvSpPr>
            <a:spLocks noGrp="1"/>
          </p:cNvSpPr>
          <p:nvPr>
            <p:ph type="title"/>
          </p:nvPr>
        </p:nvSpPr>
        <p:spPr>
          <a:xfrm>
            <a:off x="402026" y="753228"/>
            <a:ext cx="9613861" cy="1080938"/>
          </a:xfrm>
        </p:spPr>
        <p:txBody>
          <a:bodyPr>
            <a:normAutofit/>
          </a:bodyPr>
          <a:lstStyle/>
          <a:p>
            <a:pPr algn="ctr"/>
            <a:r>
              <a:rPr lang="es-ES" sz="3600" b="1" dirty="0">
                <a:solidFill>
                  <a:srgbClr val="A42526"/>
                </a:solidFill>
                <a:latin typeface="Arial" panose="020B0604020202020204" pitchFamily="34" charset="0"/>
                <a:cs typeface="Arial" panose="020B0604020202020204" pitchFamily="34" charset="0"/>
              </a:rPr>
              <a:t>Poner título correspondiente</a:t>
            </a:r>
            <a:endParaRPr lang="es-CR" sz="3600" b="1" dirty="0">
              <a:solidFill>
                <a:srgbClr val="A42526"/>
              </a:solidFill>
              <a:latin typeface="Arial" panose="020B0604020202020204" pitchFamily="34" charset="0"/>
              <a:cs typeface="Arial" panose="020B0604020202020204" pitchFamily="34" charset="0"/>
            </a:endParaRPr>
          </a:p>
        </p:txBody>
      </p:sp>
      <p:sp>
        <p:nvSpPr>
          <p:cNvPr id="6" name="Rectángulo 5">
            <a:extLst>
              <a:ext uri="{FF2B5EF4-FFF2-40B4-BE49-F238E27FC236}">
                <a16:creationId xmlns:a16="http://schemas.microsoft.com/office/drawing/2014/main" id="{19788B36-69FC-B735-DB25-BF7C8B42ED0C}"/>
              </a:ext>
            </a:extLst>
          </p:cNvPr>
          <p:cNvSpPr/>
          <p:nvPr/>
        </p:nvSpPr>
        <p:spPr>
          <a:xfrm>
            <a:off x="0" y="0"/>
            <a:ext cx="12192000" cy="6858000"/>
          </a:xfrm>
          <a:prstGeom prst="rect">
            <a:avLst/>
          </a:prstGeom>
          <a:noFill/>
          <a:ln w="76200">
            <a:solidFill>
              <a:srgbClr val="C0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sp>
        <p:nvSpPr>
          <p:cNvPr id="9" name="Marcador de contenido 2">
            <a:extLst>
              <a:ext uri="{FF2B5EF4-FFF2-40B4-BE49-F238E27FC236}">
                <a16:creationId xmlns:a16="http://schemas.microsoft.com/office/drawing/2014/main" id="{09D37389-A278-39E2-A08F-295EA7E30DCD}"/>
              </a:ext>
            </a:extLst>
          </p:cNvPr>
          <p:cNvSpPr>
            <a:spLocks noGrp="1"/>
          </p:cNvSpPr>
          <p:nvPr>
            <p:ph idx="1"/>
          </p:nvPr>
        </p:nvSpPr>
        <p:spPr>
          <a:xfrm>
            <a:off x="680322" y="2336873"/>
            <a:ext cx="9613861" cy="3599316"/>
          </a:xfrm>
        </p:spPr>
        <p:txBody>
          <a:bodyPr>
            <a:normAutofit/>
          </a:bodyPr>
          <a:lstStyle/>
          <a:p>
            <a:r>
              <a:rPr lang="es-CR" sz="2400" dirty="0"/>
              <a:t>Notas: </a:t>
            </a:r>
          </a:p>
          <a:p>
            <a:pPr lvl="1"/>
            <a:r>
              <a:rPr lang="es-CR" sz="1800" dirty="0"/>
              <a:t>No se recomienda el uso de textos amplios. </a:t>
            </a:r>
          </a:p>
          <a:p>
            <a:pPr lvl="1"/>
            <a:r>
              <a:rPr lang="es-CR" sz="1800" dirty="0"/>
              <a:t>De ser posible presentar la información de manera esquemática.</a:t>
            </a:r>
          </a:p>
          <a:p>
            <a:pPr lvl="1"/>
            <a:r>
              <a:rPr lang="es-CR" sz="1800" dirty="0"/>
              <a:t>Se deben mencionar a los autores que respaldan el trabajo.</a:t>
            </a:r>
          </a:p>
          <a:p>
            <a:pPr lvl="1"/>
            <a:r>
              <a:rPr lang="es-CR" sz="1800" dirty="0"/>
              <a:t>Considerar los objetivos para seleccionar los elementos a colocar en este apartado. </a:t>
            </a:r>
          </a:p>
          <a:p>
            <a:pPr lvl="1"/>
            <a:r>
              <a:rPr lang="es-CR" sz="1800" dirty="0"/>
              <a:t>Considerar ¿Qué elementos teóricos son necesarios que los lectores comprendan para entender la investigación?</a:t>
            </a:r>
          </a:p>
          <a:p>
            <a:pPr lvl="1"/>
            <a:r>
              <a:rPr lang="es-CR" sz="1800" dirty="0"/>
              <a:t>Se dejaron dos diapositivas para la exposición de este apartado, puede agregar o eliminar diapositivas según considere necesario. Se recomienda no pasar de 3 diapositivas en este apartado. </a:t>
            </a:r>
          </a:p>
          <a:p>
            <a:endParaRPr lang="es-CR" sz="2400" dirty="0"/>
          </a:p>
        </p:txBody>
      </p:sp>
    </p:spTree>
    <p:extLst>
      <p:ext uri="{BB962C8B-B14F-4D97-AF65-F5344CB8AC3E}">
        <p14:creationId xmlns:p14="http://schemas.microsoft.com/office/powerpoint/2010/main" val="2769979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7_Berlín">
  <a:themeElements>
    <a:clrScheme name="Roj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Diplomado de comunicación 2020" id="{DC3D824A-0505-7748-BA53-2ADB8324F2EA}" vid="{92CD530E-FEA0-A540-861C-E47779DAE78F}"/>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1584</TotalTime>
  <Words>1452</Words>
  <Application>Microsoft Office PowerPoint</Application>
  <PresentationFormat>Panorámica</PresentationFormat>
  <Paragraphs>198</Paragraphs>
  <Slides>28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28</vt:i4>
      </vt:variant>
    </vt:vector>
  </HeadingPairs>
  <TitlesOfParts>
    <vt:vector size="34" baseType="lpstr">
      <vt:lpstr>Arial</vt:lpstr>
      <vt:lpstr>Calibri</vt:lpstr>
      <vt:lpstr>Franklin Gothic Book</vt:lpstr>
      <vt:lpstr>Franklin Gothic Medium</vt:lpstr>
      <vt:lpstr>Mission Gothic Light Italic</vt:lpstr>
      <vt:lpstr>7_Berlín</vt:lpstr>
      <vt:lpstr>Notas sobre el uso de la plantilla</vt:lpstr>
      <vt:lpstr>Título del Proyecto</vt:lpstr>
      <vt:lpstr>CAPÍTULO I: INTRODUCCIÓN</vt:lpstr>
      <vt:lpstr>Planteamiento del Problema</vt:lpstr>
      <vt:lpstr>Objetivos</vt:lpstr>
      <vt:lpstr>Justificación</vt:lpstr>
      <vt:lpstr>Antecedentes</vt:lpstr>
      <vt:lpstr>CAPÍTULO II: MARCO DE REFERENCIA O MARCO TEÓRICO</vt:lpstr>
      <vt:lpstr>Poner título correspondiente</vt:lpstr>
      <vt:lpstr>Poner título correspondiente</vt:lpstr>
      <vt:lpstr>CAPÍTULO III: PROCEDIMIENTO METODOLÓGICO</vt:lpstr>
      <vt:lpstr>Enfoque y Diseño</vt:lpstr>
      <vt:lpstr>Participantes</vt:lpstr>
      <vt:lpstr>Instrumentos</vt:lpstr>
      <vt:lpstr>Procedimiento de Recolección y Análisis</vt:lpstr>
      <vt:lpstr>CAPÍTULO IV: ANÁLISIS Y DISCUSIÓN DE RESULTADOS </vt:lpstr>
      <vt:lpstr>Poner título correspondiente</vt:lpstr>
      <vt:lpstr>Poner título correspondiente</vt:lpstr>
      <vt:lpstr>Poner título correspondiente</vt:lpstr>
      <vt:lpstr>CAPÍTULO V: Conclusiones y Recomendaciones</vt:lpstr>
      <vt:lpstr>Conclusiones</vt:lpstr>
      <vt:lpstr>Recomendaciones</vt:lpstr>
      <vt:lpstr>CAPÍTULO VI: Propuesta de Solución al Problema</vt:lpstr>
      <vt:lpstr>Introducción de la Propuesta</vt:lpstr>
      <vt:lpstr>Objetivos, Justificación y Modo Uso de la Propuesta</vt:lpstr>
      <vt:lpstr>Procedimiento de la Propuesta</vt:lpstr>
      <vt:lpstr>Descripción de la Propuesta</vt:lpstr>
      <vt:lpstr>¡Muchas Gracias…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JOSE DAVID CHACON MENDEZ</cp:lastModifiedBy>
  <cp:revision>40</cp:revision>
  <dcterms:created xsi:type="dcterms:W3CDTF">2021-11-09T19:00:53Z</dcterms:created>
  <dcterms:modified xsi:type="dcterms:W3CDTF">2022-06-27T19:09:33Z</dcterms:modified>
</cp:coreProperties>
</file>